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3"/>
  </p:notesMasterIdLst>
  <p:handoutMasterIdLst>
    <p:handoutMasterId r:id="rId34"/>
  </p:handoutMasterIdLst>
  <p:sldIdLst>
    <p:sldId id="262" r:id="rId5"/>
    <p:sldId id="258" r:id="rId6"/>
    <p:sldId id="297" r:id="rId7"/>
    <p:sldId id="280" r:id="rId8"/>
    <p:sldId id="278" r:id="rId9"/>
    <p:sldId id="286" r:id="rId10"/>
    <p:sldId id="267" r:id="rId11"/>
    <p:sldId id="265" r:id="rId12"/>
    <p:sldId id="287" r:id="rId13"/>
    <p:sldId id="273" r:id="rId14"/>
    <p:sldId id="292" r:id="rId15"/>
    <p:sldId id="279" r:id="rId16"/>
    <p:sldId id="304" r:id="rId17"/>
    <p:sldId id="289" r:id="rId18"/>
    <p:sldId id="299" r:id="rId19"/>
    <p:sldId id="305" r:id="rId20"/>
    <p:sldId id="306" r:id="rId21"/>
    <p:sldId id="288" r:id="rId22"/>
    <p:sldId id="307" r:id="rId23"/>
    <p:sldId id="293" r:id="rId24"/>
    <p:sldId id="301" r:id="rId25"/>
    <p:sldId id="294" r:id="rId26"/>
    <p:sldId id="302" r:id="rId27"/>
    <p:sldId id="275" r:id="rId28"/>
    <p:sldId id="298" r:id="rId29"/>
    <p:sldId id="281" r:id="rId30"/>
    <p:sldId id="284" r:id="rId31"/>
    <p:sldId id="27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D626A3-8A38-4799-B2E5-542511312BE0}" v="318" dt="2025-01-24T00:28:02.679"/>
  </p1510:revLst>
</p1510:revInfo>
</file>

<file path=ppt/tableStyles.xml><?xml version="1.0" encoding="utf-8"?>
<a:tblStyleLst xmlns:a="http://schemas.openxmlformats.org/drawingml/2006/main" def="{C4B1156A-380E-4F78-BDF5-A606A8083BF9}">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94660" autoAdjust="0"/>
  </p:normalViewPr>
  <p:slideViewPr>
    <p:cSldViewPr snapToGrid="0">
      <p:cViewPr varScale="1">
        <p:scale>
          <a:sx n="107" d="100"/>
          <a:sy n="107" d="100"/>
        </p:scale>
        <p:origin x="78" y="102"/>
      </p:cViewPr>
      <p:guideLst/>
    </p:cSldViewPr>
  </p:slideViewPr>
  <p:outlineViewPr>
    <p:cViewPr>
      <p:scale>
        <a:sx n="33" d="100"/>
        <a:sy n="33" d="100"/>
      </p:scale>
      <p:origin x="0" y="-8208"/>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ya Gochhikar" userId="802735125337ea6f" providerId="LiveId" clId="{83D626A3-8A38-4799-B2E5-542511312BE0}"/>
    <pc:docChg chg="undo custSel addSld delSld modSld sldOrd">
      <pc:chgData name="Aditya Gochhikar" userId="802735125337ea6f" providerId="LiveId" clId="{83D626A3-8A38-4799-B2E5-542511312BE0}" dt="2025-01-25T14:43:32.132" v="754" actId="478"/>
      <pc:docMkLst>
        <pc:docMk/>
      </pc:docMkLst>
      <pc:sldChg chg="addSp delSp modSp mod delAnim modAnim">
        <pc:chgData name="Aditya Gochhikar" userId="802735125337ea6f" providerId="LiveId" clId="{83D626A3-8A38-4799-B2E5-542511312BE0}" dt="2025-01-24T23:10:57.527" v="729" actId="478"/>
        <pc:sldMkLst>
          <pc:docMk/>
          <pc:sldMk cId="1583065706" sldId="258"/>
        </pc:sldMkLst>
        <pc:spChg chg="mod">
          <ac:chgData name="Aditya Gochhikar" userId="802735125337ea6f" providerId="LiveId" clId="{83D626A3-8A38-4799-B2E5-542511312BE0}" dt="2025-01-23T21:28:28.516" v="306"/>
          <ac:spMkLst>
            <pc:docMk/>
            <pc:sldMk cId="1583065706" sldId="258"/>
            <ac:spMk id="2" creationId="{ACF051DA-B607-048F-1EF1-96CD83B72A06}"/>
          </ac:spMkLst>
        </pc:spChg>
        <pc:spChg chg="mod">
          <ac:chgData name="Aditya Gochhikar" userId="802735125337ea6f" providerId="LiveId" clId="{83D626A3-8A38-4799-B2E5-542511312BE0}" dt="2025-01-23T21:35:03.557" v="376"/>
          <ac:spMkLst>
            <pc:docMk/>
            <pc:sldMk cId="1583065706" sldId="258"/>
            <ac:spMk id="3" creationId="{26CB0599-DF8C-4D1A-A8D9-4FE5B78C2162}"/>
          </ac:spMkLst>
        </pc:spChg>
        <pc:picChg chg="add del mod">
          <ac:chgData name="Aditya Gochhikar" userId="802735125337ea6f" providerId="LiveId" clId="{83D626A3-8A38-4799-B2E5-542511312BE0}" dt="2025-01-24T23:10:57.527" v="729" actId="478"/>
          <ac:picMkLst>
            <pc:docMk/>
            <pc:sldMk cId="1583065706" sldId="258"/>
            <ac:picMk id="10" creationId="{81F2C9C5-4CA4-8A6E-ECA6-AA4328152A55}"/>
          </ac:picMkLst>
        </pc:picChg>
      </pc:sldChg>
      <pc:sldChg chg="addSp delSp modSp mod delAnim">
        <pc:chgData name="Aditya Gochhikar" userId="802735125337ea6f" providerId="LiveId" clId="{83D626A3-8A38-4799-B2E5-542511312BE0}" dt="2025-01-24T23:10:51.828" v="728" actId="478"/>
        <pc:sldMkLst>
          <pc:docMk/>
          <pc:sldMk cId="3484839043" sldId="262"/>
        </pc:sldMkLst>
        <pc:spChg chg="mod">
          <ac:chgData name="Aditya Gochhikar" userId="802735125337ea6f" providerId="LiveId" clId="{83D626A3-8A38-4799-B2E5-542511312BE0}" dt="2025-01-23T19:12:19.699" v="150"/>
          <ac:spMkLst>
            <pc:docMk/>
            <pc:sldMk cId="3484839043" sldId="262"/>
            <ac:spMk id="2" creationId="{4828FC81-ABB0-9AC1-28E3-F15A64F41383}"/>
          </ac:spMkLst>
        </pc:spChg>
        <pc:picChg chg="add del mod">
          <ac:chgData name="Aditya Gochhikar" userId="802735125337ea6f" providerId="LiveId" clId="{83D626A3-8A38-4799-B2E5-542511312BE0}" dt="2025-01-24T23:10:51.828" v="728" actId="478"/>
          <ac:picMkLst>
            <pc:docMk/>
            <pc:sldMk cId="3484839043" sldId="262"/>
            <ac:picMk id="11" creationId="{13AA4217-2458-7ADC-BD87-9EAF596BD2D2}"/>
          </ac:picMkLst>
        </pc:picChg>
      </pc:sldChg>
      <pc:sldChg chg="del">
        <pc:chgData name="Aditya Gochhikar" userId="802735125337ea6f" providerId="LiveId" clId="{83D626A3-8A38-4799-B2E5-542511312BE0}" dt="2025-01-23T21:29:40.574" v="308" actId="47"/>
        <pc:sldMkLst>
          <pc:docMk/>
          <pc:sldMk cId="1639799154" sldId="264"/>
        </pc:sldMkLst>
      </pc:sldChg>
      <pc:sldChg chg="addSp delSp modSp mod delAnim modAnim">
        <pc:chgData name="Aditya Gochhikar" userId="802735125337ea6f" providerId="LiveId" clId="{83D626A3-8A38-4799-B2E5-542511312BE0}" dt="2025-01-24T23:11:33.660" v="736" actId="478"/>
        <pc:sldMkLst>
          <pc:docMk/>
          <pc:sldMk cId="3446797337" sldId="265"/>
        </pc:sldMkLst>
        <pc:picChg chg="add del mod">
          <ac:chgData name="Aditya Gochhikar" userId="802735125337ea6f" providerId="LiveId" clId="{83D626A3-8A38-4799-B2E5-542511312BE0}" dt="2025-01-24T23:11:33.660" v="736" actId="478"/>
          <ac:picMkLst>
            <pc:docMk/>
            <pc:sldMk cId="3446797337" sldId="265"/>
            <ac:picMk id="5" creationId="{8B97D180-55A9-96C4-2557-118CFEA801C3}"/>
          </ac:picMkLst>
        </pc:picChg>
      </pc:sldChg>
      <pc:sldChg chg="addSp delSp modSp mod delAnim modAnim">
        <pc:chgData name="Aditya Gochhikar" userId="802735125337ea6f" providerId="LiveId" clId="{83D626A3-8A38-4799-B2E5-542511312BE0}" dt="2025-01-24T23:11:21.731" v="734" actId="478"/>
        <pc:sldMkLst>
          <pc:docMk/>
          <pc:sldMk cId="4212917468" sldId="267"/>
        </pc:sldMkLst>
        <pc:spChg chg="mod">
          <ac:chgData name="Aditya Gochhikar" userId="802735125337ea6f" providerId="LiveId" clId="{83D626A3-8A38-4799-B2E5-542511312BE0}" dt="2025-01-23T22:42:41.409" v="670" actId="20577"/>
          <ac:spMkLst>
            <pc:docMk/>
            <pc:sldMk cId="4212917468" sldId="267"/>
            <ac:spMk id="8" creationId="{E1623DA1-E5A9-0BA0-DF00-8F2042D518A3}"/>
          </ac:spMkLst>
        </pc:spChg>
        <pc:picChg chg="add del mod">
          <ac:chgData name="Aditya Gochhikar" userId="802735125337ea6f" providerId="LiveId" clId="{83D626A3-8A38-4799-B2E5-542511312BE0}" dt="2025-01-24T23:11:21.731" v="734" actId="478"/>
          <ac:picMkLst>
            <pc:docMk/>
            <pc:sldMk cId="4212917468" sldId="267"/>
            <ac:picMk id="4" creationId="{461F9389-AA30-EC07-0F6A-6D707902BF44}"/>
          </ac:picMkLst>
        </pc:picChg>
      </pc:sldChg>
      <pc:sldChg chg="addSp delSp modSp mod delAnim modAnim">
        <pc:chgData name="Aditya Gochhikar" userId="802735125337ea6f" providerId="LiveId" clId="{83D626A3-8A38-4799-B2E5-542511312BE0}" dt="2025-01-24T23:11:37.824" v="737" actId="478"/>
        <pc:sldMkLst>
          <pc:docMk/>
          <pc:sldMk cId="2563119616" sldId="273"/>
        </pc:sldMkLst>
        <pc:spChg chg="mod">
          <ac:chgData name="Aditya Gochhikar" userId="802735125337ea6f" providerId="LiveId" clId="{83D626A3-8A38-4799-B2E5-542511312BE0}" dt="2025-01-23T21:36:08.418" v="390" actId="20577"/>
          <ac:spMkLst>
            <pc:docMk/>
            <pc:sldMk cId="2563119616" sldId="273"/>
            <ac:spMk id="11" creationId="{02C3E510-9BFC-6A32-4C00-46A3EA859A7B}"/>
          </ac:spMkLst>
        </pc:spChg>
        <pc:spChg chg="mod">
          <ac:chgData name="Aditya Gochhikar" userId="802735125337ea6f" providerId="LiveId" clId="{83D626A3-8A38-4799-B2E5-542511312BE0}" dt="2025-01-23T21:36:37.390" v="405" actId="20577"/>
          <ac:spMkLst>
            <pc:docMk/>
            <pc:sldMk cId="2563119616" sldId="273"/>
            <ac:spMk id="15" creationId="{DF7A6B65-09C5-4EF1-D483-1B0DA8DE1BCA}"/>
          </ac:spMkLst>
        </pc:spChg>
        <pc:picChg chg="add del mod">
          <ac:chgData name="Aditya Gochhikar" userId="802735125337ea6f" providerId="LiveId" clId="{83D626A3-8A38-4799-B2E5-542511312BE0}" dt="2025-01-24T23:11:37.824" v="737" actId="478"/>
          <ac:picMkLst>
            <pc:docMk/>
            <pc:sldMk cId="2563119616" sldId="273"/>
            <ac:picMk id="3" creationId="{DF6B3D7D-A9A0-5AFB-1FD5-62D36B884922}"/>
          </ac:picMkLst>
        </pc:picChg>
      </pc:sldChg>
      <pc:sldChg chg="addSp delSp modSp mod ord delAnim">
        <pc:chgData name="Aditya Gochhikar" userId="802735125337ea6f" providerId="LiveId" clId="{83D626A3-8A38-4799-B2E5-542511312BE0}" dt="2025-01-24T23:12:41.750" v="751" actId="478"/>
        <pc:sldMkLst>
          <pc:docMk/>
          <pc:sldMk cId="445070695" sldId="275"/>
        </pc:sldMkLst>
        <pc:picChg chg="add">
          <ac:chgData name="Aditya Gochhikar" userId="802735125337ea6f" providerId="LiveId" clId="{83D626A3-8A38-4799-B2E5-542511312BE0}" dt="2025-01-22T21:21:17.867" v="118" actId="22"/>
          <ac:picMkLst>
            <pc:docMk/>
            <pc:sldMk cId="445070695" sldId="275"/>
            <ac:picMk id="6" creationId="{CE28C8C7-685B-26B0-E13B-87691ED4C601}"/>
          </ac:picMkLst>
        </pc:picChg>
        <pc:picChg chg="add del mod">
          <ac:chgData name="Aditya Gochhikar" userId="802735125337ea6f" providerId="LiveId" clId="{83D626A3-8A38-4799-B2E5-542511312BE0}" dt="2025-01-24T23:12:41.750" v="751" actId="478"/>
          <ac:picMkLst>
            <pc:docMk/>
            <pc:sldMk cId="445070695" sldId="275"/>
            <ac:picMk id="7" creationId="{642015A6-97F3-2135-F094-A770EB2105AC}"/>
          </ac:picMkLst>
        </pc:picChg>
      </pc:sldChg>
      <pc:sldChg chg="modSp mod">
        <pc:chgData name="Aditya Gochhikar" userId="802735125337ea6f" providerId="LiveId" clId="{83D626A3-8A38-4799-B2E5-542511312BE0}" dt="2025-01-23T21:28:01.017" v="292" actId="20577"/>
        <pc:sldMkLst>
          <pc:docMk/>
          <pc:sldMk cId="3103683689" sldId="276"/>
        </pc:sldMkLst>
        <pc:spChg chg="mod">
          <ac:chgData name="Aditya Gochhikar" userId="802735125337ea6f" providerId="LiveId" clId="{83D626A3-8A38-4799-B2E5-542511312BE0}" dt="2025-01-23T21:28:01.017" v="292" actId="20577"/>
          <ac:spMkLst>
            <pc:docMk/>
            <pc:sldMk cId="3103683689" sldId="276"/>
            <ac:spMk id="25" creationId="{5A72B705-1AD0-69E4-A6E2-D65325D14845}"/>
          </ac:spMkLst>
        </pc:spChg>
      </pc:sldChg>
      <pc:sldChg chg="addSp delSp modSp mod delAnim modAnim">
        <pc:chgData name="Aditya Gochhikar" userId="802735125337ea6f" providerId="LiveId" clId="{83D626A3-8A38-4799-B2E5-542511312BE0}" dt="2025-01-24T23:11:08.924" v="732" actId="478"/>
        <pc:sldMkLst>
          <pc:docMk/>
          <pc:sldMk cId="2560776349" sldId="278"/>
        </pc:sldMkLst>
        <pc:spChg chg="mod">
          <ac:chgData name="Aditya Gochhikar" userId="802735125337ea6f" providerId="LiveId" clId="{83D626A3-8A38-4799-B2E5-542511312BE0}" dt="2025-01-23T21:32:13.664" v="355" actId="5793"/>
          <ac:spMkLst>
            <pc:docMk/>
            <pc:sldMk cId="2560776349" sldId="278"/>
            <ac:spMk id="4" creationId="{950677C9-3E42-427F-93B8-526692906471}"/>
          </ac:spMkLst>
        </pc:spChg>
        <pc:picChg chg="add del mod">
          <ac:chgData name="Aditya Gochhikar" userId="802735125337ea6f" providerId="LiveId" clId="{83D626A3-8A38-4799-B2E5-542511312BE0}" dt="2025-01-24T23:11:08.924" v="732" actId="478"/>
          <ac:picMkLst>
            <pc:docMk/>
            <pc:sldMk cId="2560776349" sldId="278"/>
            <ac:picMk id="10" creationId="{A0764026-79EE-2991-2A5B-5EFFF50BB728}"/>
          </ac:picMkLst>
        </pc:picChg>
      </pc:sldChg>
      <pc:sldChg chg="addSp delSp modSp mod delAnim modAnim">
        <pc:chgData name="Aditya Gochhikar" userId="802735125337ea6f" providerId="LiveId" clId="{83D626A3-8A38-4799-B2E5-542511312BE0}" dt="2025-01-24T23:11:50.013" v="739" actId="478"/>
        <pc:sldMkLst>
          <pc:docMk/>
          <pc:sldMk cId="1925398090" sldId="279"/>
        </pc:sldMkLst>
        <pc:spChg chg="mod">
          <ac:chgData name="Aditya Gochhikar" userId="802735125337ea6f" providerId="LiveId" clId="{83D626A3-8A38-4799-B2E5-542511312BE0}" dt="2025-01-23T21:38:13.958" v="443" actId="20577"/>
          <ac:spMkLst>
            <pc:docMk/>
            <pc:sldMk cId="1925398090" sldId="279"/>
            <ac:spMk id="12" creationId="{935D09E9-8729-C1BA-8E4D-5E20BCA6401B}"/>
          </ac:spMkLst>
        </pc:spChg>
        <pc:picChg chg="add del mod">
          <ac:chgData name="Aditya Gochhikar" userId="802735125337ea6f" providerId="LiveId" clId="{83D626A3-8A38-4799-B2E5-542511312BE0}" dt="2025-01-24T23:11:50.013" v="739" actId="478"/>
          <ac:picMkLst>
            <pc:docMk/>
            <pc:sldMk cId="1925398090" sldId="279"/>
            <ac:picMk id="2" creationId="{2DC7258A-FC84-0DFD-67D1-B91770211CC7}"/>
          </ac:picMkLst>
        </pc:picChg>
      </pc:sldChg>
      <pc:sldChg chg="addSp delSp modSp mod delAnim modAnim">
        <pc:chgData name="Aditya Gochhikar" userId="802735125337ea6f" providerId="LiveId" clId="{83D626A3-8A38-4799-B2E5-542511312BE0}" dt="2025-01-24T23:11:05.394" v="731" actId="478"/>
        <pc:sldMkLst>
          <pc:docMk/>
          <pc:sldMk cId="535326410" sldId="280"/>
        </pc:sldMkLst>
        <pc:picChg chg="add del mod">
          <ac:chgData name="Aditya Gochhikar" userId="802735125337ea6f" providerId="LiveId" clId="{83D626A3-8A38-4799-B2E5-542511312BE0}" dt="2025-01-24T23:11:05.394" v="731" actId="478"/>
          <ac:picMkLst>
            <pc:docMk/>
            <pc:sldMk cId="535326410" sldId="280"/>
            <ac:picMk id="7" creationId="{F3F523DA-6BC6-4103-6FD8-1DDC44704099}"/>
          </ac:picMkLst>
        </pc:picChg>
      </pc:sldChg>
      <pc:sldChg chg="addSp delSp modSp mod delAnim">
        <pc:chgData name="Aditya Gochhikar" userId="802735125337ea6f" providerId="LiveId" clId="{83D626A3-8A38-4799-B2E5-542511312BE0}" dt="2025-01-24T23:12:47.388" v="752" actId="478"/>
        <pc:sldMkLst>
          <pc:docMk/>
          <pc:sldMk cId="3401888594" sldId="281"/>
        </pc:sldMkLst>
        <pc:picChg chg="add del mod">
          <ac:chgData name="Aditya Gochhikar" userId="802735125337ea6f" providerId="LiveId" clId="{83D626A3-8A38-4799-B2E5-542511312BE0}" dt="2025-01-24T23:12:47.388" v="752" actId="478"/>
          <ac:picMkLst>
            <pc:docMk/>
            <pc:sldMk cId="3401888594" sldId="281"/>
            <ac:picMk id="4" creationId="{63D8A6C6-459E-120C-261F-93CB15C0172E}"/>
          </ac:picMkLst>
        </pc:picChg>
      </pc:sldChg>
      <pc:sldChg chg="addSp delSp modSp mod delAnim">
        <pc:chgData name="Aditya Gochhikar" userId="802735125337ea6f" providerId="LiveId" clId="{83D626A3-8A38-4799-B2E5-542511312BE0}" dt="2025-01-24T23:12:51.597" v="753" actId="478"/>
        <pc:sldMkLst>
          <pc:docMk/>
          <pc:sldMk cId="84092397" sldId="284"/>
        </pc:sldMkLst>
        <pc:spChg chg="add mod">
          <ac:chgData name="Aditya Gochhikar" userId="802735125337ea6f" providerId="LiveId" clId="{83D626A3-8A38-4799-B2E5-542511312BE0}" dt="2025-01-23T22:05:00.984" v="656" actId="1076"/>
          <ac:spMkLst>
            <pc:docMk/>
            <pc:sldMk cId="84092397" sldId="284"/>
            <ac:spMk id="9" creationId="{C57037D4-DD65-AA3B-541B-A775E53BDD7F}"/>
          </ac:spMkLst>
        </pc:spChg>
        <pc:spChg chg="add mod">
          <ac:chgData name="Aditya Gochhikar" userId="802735125337ea6f" providerId="LiveId" clId="{83D626A3-8A38-4799-B2E5-542511312BE0}" dt="2025-01-23T22:05:06.243" v="657" actId="1076"/>
          <ac:spMkLst>
            <pc:docMk/>
            <pc:sldMk cId="84092397" sldId="284"/>
            <ac:spMk id="10" creationId="{002B33DC-8465-9133-1D60-5D5E67D7FF1B}"/>
          </ac:spMkLst>
        </pc:spChg>
        <pc:spChg chg="add mod">
          <ac:chgData name="Aditya Gochhikar" userId="802735125337ea6f" providerId="LiveId" clId="{83D626A3-8A38-4799-B2E5-542511312BE0}" dt="2025-01-23T22:04:05.225" v="644" actId="1076"/>
          <ac:spMkLst>
            <pc:docMk/>
            <pc:sldMk cId="84092397" sldId="284"/>
            <ac:spMk id="11" creationId="{4331DDD5-B0E1-3BC9-0680-4E05FC9C1491}"/>
          </ac:spMkLst>
        </pc:spChg>
        <pc:spChg chg="add mod">
          <ac:chgData name="Aditya Gochhikar" userId="802735125337ea6f" providerId="LiveId" clId="{83D626A3-8A38-4799-B2E5-542511312BE0}" dt="2025-01-23T22:04:32.996" v="653" actId="1076"/>
          <ac:spMkLst>
            <pc:docMk/>
            <pc:sldMk cId="84092397" sldId="284"/>
            <ac:spMk id="12" creationId="{E77CA326-0998-A8C3-CD2E-1F3E12875108}"/>
          </ac:spMkLst>
        </pc:spChg>
        <pc:spChg chg="add mod">
          <ac:chgData name="Aditya Gochhikar" userId="802735125337ea6f" providerId="LiveId" clId="{83D626A3-8A38-4799-B2E5-542511312BE0}" dt="2025-01-23T22:05:34.982" v="664" actId="1076"/>
          <ac:spMkLst>
            <pc:docMk/>
            <pc:sldMk cId="84092397" sldId="284"/>
            <ac:spMk id="13" creationId="{A2100580-176D-F16F-8539-6114222B9577}"/>
          </ac:spMkLst>
        </pc:spChg>
        <pc:picChg chg="add mod">
          <ac:chgData name="Aditya Gochhikar" userId="802735125337ea6f" providerId="LiveId" clId="{83D626A3-8A38-4799-B2E5-542511312BE0}" dt="2025-01-23T21:56:22.988" v="530" actId="1076"/>
          <ac:picMkLst>
            <pc:docMk/>
            <pc:sldMk cId="84092397" sldId="284"/>
            <ac:picMk id="7" creationId="{BDF5A70D-0B0F-67F9-56E1-629831B524B0}"/>
          </ac:picMkLst>
        </pc:picChg>
        <pc:picChg chg="add del mod">
          <ac:chgData name="Aditya Gochhikar" userId="802735125337ea6f" providerId="LiveId" clId="{83D626A3-8A38-4799-B2E5-542511312BE0}" dt="2025-01-24T23:12:51.597" v="753" actId="478"/>
          <ac:picMkLst>
            <pc:docMk/>
            <pc:sldMk cId="84092397" sldId="284"/>
            <ac:picMk id="14" creationId="{13DF936A-3708-F7CB-22EF-78D86BD55EAB}"/>
          </ac:picMkLst>
        </pc:picChg>
      </pc:sldChg>
      <pc:sldChg chg="addSp delSp modSp del mod delAnim modAnim">
        <pc:chgData name="Aditya Gochhikar" userId="802735125337ea6f" providerId="LiveId" clId="{83D626A3-8A38-4799-B2E5-542511312BE0}" dt="2025-01-23T21:28:14.149" v="293" actId="47"/>
        <pc:sldMkLst>
          <pc:docMk/>
          <pc:sldMk cId="3554128004" sldId="285"/>
        </pc:sldMkLst>
      </pc:sldChg>
      <pc:sldChg chg="addSp delSp modSp mod delAnim modAnim">
        <pc:chgData name="Aditya Gochhikar" userId="802735125337ea6f" providerId="LiveId" clId="{83D626A3-8A38-4799-B2E5-542511312BE0}" dt="2025-01-24T23:11:12.982" v="733" actId="478"/>
        <pc:sldMkLst>
          <pc:docMk/>
          <pc:sldMk cId="3019236711" sldId="286"/>
        </pc:sldMkLst>
        <pc:picChg chg="add del mod">
          <ac:chgData name="Aditya Gochhikar" userId="802735125337ea6f" providerId="LiveId" clId="{83D626A3-8A38-4799-B2E5-542511312BE0}" dt="2025-01-24T23:11:12.982" v="733" actId="478"/>
          <ac:picMkLst>
            <pc:docMk/>
            <pc:sldMk cId="3019236711" sldId="286"/>
            <ac:picMk id="4" creationId="{DDDDFD3F-9EA8-3BE7-0F39-B57C6E8D6D0E}"/>
          </ac:picMkLst>
        </pc:picChg>
      </pc:sldChg>
      <pc:sldChg chg="addSp delSp modSp mod delAnim modAnim">
        <pc:chgData name="Aditya Gochhikar" userId="802735125337ea6f" providerId="LiveId" clId="{83D626A3-8A38-4799-B2E5-542511312BE0}" dt="2025-01-24T23:11:25.360" v="735" actId="478"/>
        <pc:sldMkLst>
          <pc:docMk/>
          <pc:sldMk cId="480799503" sldId="287"/>
        </pc:sldMkLst>
        <pc:picChg chg="add del mod">
          <ac:chgData name="Aditya Gochhikar" userId="802735125337ea6f" providerId="LiveId" clId="{83D626A3-8A38-4799-B2E5-542511312BE0}" dt="2025-01-24T23:11:25.360" v="735" actId="478"/>
          <ac:picMkLst>
            <pc:docMk/>
            <pc:sldMk cId="480799503" sldId="287"/>
            <ac:picMk id="4" creationId="{C40919F1-E8F6-10A5-ECEE-0D43B63AFB5D}"/>
          </ac:picMkLst>
        </pc:picChg>
      </pc:sldChg>
      <pc:sldChg chg="addSp delSp modSp mod delAnim modAnim">
        <pc:chgData name="Aditya Gochhikar" userId="802735125337ea6f" providerId="LiveId" clId="{83D626A3-8A38-4799-B2E5-542511312BE0}" dt="2025-01-24T23:12:16.294" v="745" actId="478"/>
        <pc:sldMkLst>
          <pc:docMk/>
          <pc:sldMk cId="2989342488" sldId="288"/>
        </pc:sldMkLst>
        <pc:picChg chg="add del mod">
          <ac:chgData name="Aditya Gochhikar" userId="802735125337ea6f" providerId="LiveId" clId="{83D626A3-8A38-4799-B2E5-542511312BE0}" dt="2025-01-24T00:26:11.521" v="722" actId="478"/>
          <ac:picMkLst>
            <pc:docMk/>
            <pc:sldMk cId="2989342488" sldId="288"/>
            <ac:picMk id="3" creationId="{631F0D3A-E666-2B9B-1EE3-71FCAEFB2123}"/>
          </ac:picMkLst>
        </pc:picChg>
        <pc:picChg chg="add del mod">
          <ac:chgData name="Aditya Gochhikar" userId="802735125337ea6f" providerId="LiveId" clId="{83D626A3-8A38-4799-B2E5-542511312BE0}" dt="2025-01-24T00:26:39.793" v="725" actId="478"/>
          <ac:picMkLst>
            <pc:docMk/>
            <pc:sldMk cId="2989342488" sldId="288"/>
            <ac:picMk id="4" creationId="{428DDADB-78F5-A5BB-94E6-E0E9D3689DD8}"/>
          </ac:picMkLst>
        </pc:picChg>
        <pc:picChg chg="add del mod">
          <ac:chgData name="Aditya Gochhikar" userId="802735125337ea6f" providerId="LiveId" clId="{83D626A3-8A38-4799-B2E5-542511312BE0}" dt="2025-01-24T23:12:16.294" v="745" actId="478"/>
          <ac:picMkLst>
            <pc:docMk/>
            <pc:sldMk cId="2989342488" sldId="288"/>
            <ac:picMk id="5" creationId="{3BEA7BFC-044F-1A2B-7B8D-0F97C370A01E}"/>
          </ac:picMkLst>
        </pc:picChg>
      </pc:sldChg>
      <pc:sldChg chg="addSp delSp modSp mod delAnim modAnim">
        <pc:chgData name="Aditya Gochhikar" userId="802735125337ea6f" providerId="LiveId" clId="{83D626A3-8A38-4799-B2E5-542511312BE0}" dt="2025-01-24T23:11:57.206" v="741" actId="478"/>
        <pc:sldMkLst>
          <pc:docMk/>
          <pc:sldMk cId="3323087738" sldId="289"/>
        </pc:sldMkLst>
        <pc:picChg chg="add del mod">
          <ac:chgData name="Aditya Gochhikar" userId="802735125337ea6f" providerId="LiveId" clId="{83D626A3-8A38-4799-B2E5-542511312BE0}" dt="2025-01-24T23:11:57.206" v="741" actId="478"/>
          <ac:picMkLst>
            <pc:docMk/>
            <pc:sldMk cId="3323087738" sldId="289"/>
            <ac:picMk id="3" creationId="{9F30C636-2853-5DB9-44BD-8E9C37A70AD8}"/>
          </ac:picMkLst>
        </pc:picChg>
      </pc:sldChg>
      <pc:sldChg chg="modSp del mod ord">
        <pc:chgData name="Aditya Gochhikar" userId="802735125337ea6f" providerId="LiveId" clId="{83D626A3-8A38-4799-B2E5-542511312BE0}" dt="2025-01-23T21:25:53.770" v="234" actId="47"/>
        <pc:sldMkLst>
          <pc:docMk/>
          <pc:sldMk cId="3064081338" sldId="290"/>
        </pc:sldMkLst>
      </pc:sldChg>
      <pc:sldChg chg="del">
        <pc:chgData name="Aditya Gochhikar" userId="802735125337ea6f" providerId="LiveId" clId="{83D626A3-8A38-4799-B2E5-542511312BE0}" dt="2025-01-23T21:29:42.150" v="309" actId="47"/>
        <pc:sldMkLst>
          <pc:docMk/>
          <pc:sldMk cId="7119275" sldId="291"/>
        </pc:sldMkLst>
      </pc:sldChg>
      <pc:sldChg chg="addSp delSp modSp mod delAnim modAnim">
        <pc:chgData name="Aditya Gochhikar" userId="802735125337ea6f" providerId="LiveId" clId="{83D626A3-8A38-4799-B2E5-542511312BE0}" dt="2025-01-24T23:11:46.901" v="738" actId="478"/>
        <pc:sldMkLst>
          <pc:docMk/>
          <pc:sldMk cId="298293557" sldId="292"/>
        </pc:sldMkLst>
        <pc:spChg chg="mod">
          <ac:chgData name="Aditya Gochhikar" userId="802735125337ea6f" providerId="LiveId" clId="{83D626A3-8A38-4799-B2E5-542511312BE0}" dt="2025-01-23T21:37:40.024" v="430" actId="5793"/>
          <ac:spMkLst>
            <pc:docMk/>
            <pc:sldMk cId="298293557" sldId="292"/>
            <ac:spMk id="6" creationId="{626904D7-A600-2C14-32B6-8CD592E470A3}"/>
          </ac:spMkLst>
        </pc:spChg>
        <pc:picChg chg="add del mod">
          <ac:chgData name="Aditya Gochhikar" userId="802735125337ea6f" providerId="LiveId" clId="{83D626A3-8A38-4799-B2E5-542511312BE0}" dt="2025-01-24T23:11:46.901" v="738" actId="478"/>
          <ac:picMkLst>
            <pc:docMk/>
            <pc:sldMk cId="298293557" sldId="292"/>
            <ac:picMk id="4" creationId="{1550C01E-3C3E-29D7-470E-78184D2F3A71}"/>
          </ac:picMkLst>
        </pc:picChg>
      </pc:sldChg>
      <pc:sldChg chg="addSp delSp modSp mod delAnim">
        <pc:chgData name="Aditya Gochhikar" userId="802735125337ea6f" providerId="LiveId" clId="{83D626A3-8A38-4799-B2E5-542511312BE0}" dt="2025-01-24T23:12:23.310" v="747" actId="478"/>
        <pc:sldMkLst>
          <pc:docMk/>
          <pc:sldMk cId="3030976077" sldId="293"/>
        </pc:sldMkLst>
        <pc:picChg chg="add del mod">
          <ac:chgData name="Aditya Gochhikar" userId="802735125337ea6f" providerId="LiveId" clId="{83D626A3-8A38-4799-B2E5-542511312BE0}" dt="2025-01-24T23:12:23.310" v="747" actId="478"/>
          <ac:picMkLst>
            <pc:docMk/>
            <pc:sldMk cId="3030976077" sldId="293"/>
            <ac:picMk id="2" creationId="{44DDFEA2-E763-8E6C-2B75-79AECD13AEE6}"/>
          </ac:picMkLst>
        </pc:picChg>
      </pc:sldChg>
      <pc:sldChg chg="addSp delSp modSp mod delAnim">
        <pc:chgData name="Aditya Gochhikar" userId="802735125337ea6f" providerId="LiveId" clId="{83D626A3-8A38-4799-B2E5-542511312BE0}" dt="2025-01-24T23:12:32.377" v="749" actId="478"/>
        <pc:sldMkLst>
          <pc:docMk/>
          <pc:sldMk cId="3330265874" sldId="294"/>
        </pc:sldMkLst>
        <pc:picChg chg="add del mod">
          <ac:chgData name="Aditya Gochhikar" userId="802735125337ea6f" providerId="LiveId" clId="{83D626A3-8A38-4799-B2E5-542511312BE0}" dt="2025-01-24T23:12:32.377" v="749" actId="478"/>
          <ac:picMkLst>
            <pc:docMk/>
            <pc:sldMk cId="3330265874" sldId="294"/>
            <ac:picMk id="2" creationId="{C5B5BB1D-EC1B-5027-452F-93609E214C51}"/>
          </ac:picMkLst>
        </pc:picChg>
      </pc:sldChg>
      <pc:sldChg chg="addSp delSp modSp del mod ord">
        <pc:chgData name="Aditya Gochhikar" userId="802735125337ea6f" providerId="LiveId" clId="{83D626A3-8A38-4799-B2E5-542511312BE0}" dt="2025-01-23T21:26:02.443" v="235" actId="47"/>
        <pc:sldMkLst>
          <pc:docMk/>
          <pc:sldMk cId="2490405022" sldId="295"/>
        </pc:sldMkLst>
      </pc:sldChg>
      <pc:sldChg chg="del">
        <pc:chgData name="Aditya Gochhikar" userId="802735125337ea6f" providerId="LiveId" clId="{83D626A3-8A38-4799-B2E5-542511312BE0}" dt="2025-01-23T21:29:43.663" v="310" actId="47"/>
        <pc:sldMkLst>
          <pc:docMk/>
          <pc:sldMk cId="2511600711" sldId="296"/>
        </pc:sldMkLst>
      </pc:sldChg>
      <pc:sldChg chg="addSp delSp modSp mod ord delAnim modAnim">
        <pc:chgData name="Aditya Gochhikar" userId="802735125337ea6f" providerId="LiveId" clId="{83D626A3-8A38-4799-B2E5-542511312BE0}" dt="2025-01-24T23:11:01.175" v="730" actId="478"/>
        <pc:sldMkLst>
          <pc:docMk/>
          <pc:sldMk cId="119131846" sldId="297"/>
        </pc:sldMkLst>
        <pc:spChg chg="mod">
          <ac:chgData name="Aditya Gochhikar" userId="802735125337ea6f" providerId="LiveId" clId="{83D626A3-8A38-4799-B2E5-542511312BE0}" dt="2025-01-22T19:48:52.449" v="22" actId="1076"/>
          <ac:spMkLst>
            <pc:docMk/>
            <pc:sldMk cId="119131846" sldId="297"/>
            <ac:spMk id="2" creationId="{5EEF8D29-1C6A-5A31-435D-5667672B3783}"/>
          </ac:spMkLst>
        </pc:spChg>
        <pc:spChg chg="add mod">
          <ac:chgData name="Aditya Gochhikar" userId="802735125337ea6f" providerId="LiveId" clId="{83D626A3-8A38-4799-B2E5-542511312BE0}" dt="2025-01-22T19:49:31.803" v="29" actId="14100"/>
          <ac:spMkLst>
            <pc:docMk/>
            <pc:sldMk cId="119131846" sldId="297"/>
            <ac:spMk id="11" creationId="{F49338E0-C96B-9882-8F47-ED716F8D1385}"/>
          </ac:spMkLst>
        </pc:spChg>
        <pc:spChg chg="add mod">
          <ac:chgData name="Aditya Gochhikar" userId="802735125337ea6f" providerId="LiveId" clId="{83D626A3-8A38-4799-B2E5-542511312BE0}" dt="2025-01-22T19:50:08.742" v="34" actId="113"/>
          <ac:spMkLst>
            <pc:docMk/>
            <pc:sldMk cId="119131846" sldId="297"/>
            <ac:spMk id="13" creationId="{680DED72-8802-8A8F-39E5-0CA764FDBC00}"/>
          </ac:spMkLst>
        </pc:spChg>
        <pc:picChg chg="add del mod">
          <ac:chgData name="Aditya Gochhikar" userId="802735125337ea6f" providerId="LiveId" clId="{83D626A3-8A38-4799-B2E5-542511312BE0}" dt="2025-01-24T23:11:01.175" v="730" actId="478"/>
          <ac:picMkLst>
            <pc:docMk/>
            <pc:sldMk cId="119131846" sldId="297"/>
            <ac:picMk id="16" creationId="{225FA2A3-BF7C-236E-EC42-A18336314F72}"/>
          </ac:picMkLst>
        </pc:picChg>
      </pc:sldChg>
      <pc:sldChg chg="addSp delSp modSp mod delAnim">
        <pc:chgData name="Aditya Gochhikar" userId="802735125337ea6f" providerId="LiveId" clId="{83D626A3-8A38-4799-B2E5-542511312BE0}" dt="2025-01-25T14:43:32.132" v="754" actId="478"/>
        <pc:sldMkLst>
          <pc:docMk/>
          <pc:sldMk cId="3125568869" sldId="298"/>
        </pc:sldMkLst>
        <pc:picChg chg="add del mod">
          <ac:chgData name="Aditya Gochhikar" userId="802735125337ea6f" providerId="LiveId" clId="{83D626A3-8A38-4799-B2E5-542511312BE0}" dt="2025-01-25T14:43:32.132" v="754" actId="478"/>
          <ac:picMkLst>
            <pc:docMk/>
            <pc:sldMk cId="3125568869" sldId="298"/>
            <ac:picMk id="3" creationId="{0F1DFD91-4182-6F48-54B2-30DCA40F15A3}"/>
          </ac:picMkLst>
        </pc:picChg>
      </pc:sldChg>
      <pc:sldChg chg="addSp delSp modSp mod delAnim modAnim">
        <pc:chgData name="Aditya Gochhikar" userId="802735125337ea6f" providerId="LiveId" clId="{83D626A3-8A38-4799-B2E5-542511312BE0}" dt="2025-01-24T23:12:02.818" v="742" actId="478"/>
        <pc:sldMkLst>
          <pc:docMk/>
          <pc:sldMk cId="4287111556" sldId="299"/>
        </pc:sldMkLst>
        <pc:picChg chg="add del mod">
          <ac:chgData name="Aditya Gochhikar" userId="802735125337ea6f" providerId="LiveId" clId="{83D626A3-8A38-4799-B2E5-542511312BE0}" dt="2025-01-24T23:12:02.818" v="742" actId="478"/>
          <ac:picMkLst>
            <pc:docMk/>
            <pc:sldMk cId="4287111556" sldId="299"/>
            <ac:picMk id="2" creationId="{E67E6D75-C848-7554-C3FF-891FBC8272C0}"/>
          </ac:picMkLst>
        </pc:picChg>
      </pc:sldChg>
      <pc:sldChg chg="del">
        <pc:chgData name="Aditya Gochhikar" userId="802735125337ea6f" providerId="LiveId" clId="{83D626A3-8A38-4799-B2E5-542511312BE0}" dt="2025-01-23T21:29:14.357" v="307" actId="47"/>
        <pc:sldMkLst>
          <pc:docMk/>
          <pc:sldMk cId="2733028916" sldId="300"/>
        </pc:sldMkLst>
      </pc:sldChg>
      <pc:sldChg chg="addSp delSp modSp mod delAnim">
        <pc:chgData name="Aditya Gochhikar" userId="802735125337ea6f" providerId="LiveId" clId="{83D626A3-8A38-4799-B2E5-542511312BE0}" dt="2025-01-24T23:12:28.878" v="748" actId="478"/>
        <pc:sldMkLst>
          <pc:docMk/>
          <pc:sldMk cId="564492650" sldId="301"/>
        </pc:sldMkLst>
        <pc:picChg chg="add del mod">
          <ac:chgData name="Aditya Gochhikar" userId="802735125337ea6f" providerId="LiveId" clId="{83D626A3-8A38-4799-B2E5-542511312BE0}" dt="2025-01-24T23:12:28.878" v="748" actId="478"/>
          <ac:picMkLst>
            <pc:docMk/>
            <pc:sldMk cId="564492650" sldId="301"/>
            <ac:picMk id="4" creationId="{2433327B-CD50-60B8-AE85-E87125910037}"/>
          </ac:picMkLst>
        </pc:picChg>
      </pc:sldChg>
      <pc:sldChg chg="addSp delSp modSp mod delAnim">
        <pc:chgData name="Aditya Gochhikar" userId="802735125337ea6f" providerId="LiveId" clId="{83D626A3-8A38-4799-B2E5-542511312BE0}" dt="2025-01-24T23:12:37.776" v="750" actId="478"/>
        <pc:sldMkLst>
          <pc:docMk/>
          <pc:sldMk cId="930368453" sldId="302"/>
        </pc:sldMkLst>
        <pc:picChg chg="add del mod">
          <ac:chgData name="Aditya Gochhikar" userId="802735125337ea6f" providerId="LiveId" clId="{83D626A3-8A38-4799-B2E5-542511312BE0}" dt="2025-01-24T23:12:37.776" v="750" actId="478"/>
          <ac:picMkLst>
            <pc:docMk/>
            <pc:sldMk cId="930368453" sldId="302"/>
            <ac:picMk id="2" creationId="{E30B6571-6F9A-1B7D-46DE-81F055C5F118}"/>
          </ac:picMkLst>
        </pc:picChg>
      </pc:sldChg>
      <pc:sldChg chg="addSp delSp modSp del mod ord">
        <pc:chgData name="Aditya Gochhikar" userId="802735125337ea6f" providerId="LiveId" clId="{83D626A3-8A38-4799-B2E5-542511312BE0}" dt="2025-01-23T21:26:06.254" v="236" actId="47"/>
        <pc:sldMkLst>
          <pc:docMk/>
          <pc:sldMk cId="2711772597" sldId="303"/>
        </pc:sldMkLst>
      </pc:sldChg>
      <pc:sldChg chg="addSp delSp modSp mod delAnim modAnim">
        <pc:chgData name="Aditya Gochhikar" userId="802735125337ea6f" providerId="LiveId" clId="{83D626A3-8A38-4799-B2E5-542511312BE0}" dt="2025-01-24T23:11:53.810" v="740" actId="478"/>
        <pc:sldMkLst>
          <pc:docMk/>
          <pc:sldMk cId="2297629381" sldId="304"/>
        </pc:sldMkLst>
        <pc:picChg chg="add del mod">
          <ac:chgData name="Aditya Gochhikar" userId="802735125337ea6f" providerId="LiveId" clId="{83D626A3-8A38-4799-B2E5-542511312BE0}" dt="2025-01-24T00:23:40.497" v="720" actId="478"/>
          <ac:picMkLst>
            <pc:docMk/>
            <pc:sldMk cId="2297629381" sldId="304"/>
            <ac:picMk id="5" creationId="{4D3CF2F3-F104-35C4-2BB5-CE74093143D0}"/>
          </ac:picMkLst>
        </pc:picChg>
        <pc:picChg chg="add del mod">
          <ac:chgData name="Aditya Gochhikar" userId="802735125337ea6f" providerId="LiveId" clId="{83D626A3-8A38-4799-B2E5-542511312BE0}" dt="2025-01-24T23:11:53.810" v="740" actId="478"/>
          <ac:picMkLst>
            <pc:docMk/>
            <pc:sldMk cId="2297629381" sldId="304"/>
            <ac:picMk id="6" creationId="{3387719F-C4DB-EC34-02EC-8B9EB8A0A48D}"/>
          </ac:picMkLst>
        </pc:picChg>
      </pc:sldChg>
      <pc:sldChg chg="addSp delSp modSp mod delAnim modAnim">
        <pc:chgData name="Aditya Gochhikar" userId="802735125337ea6f" providerId="LiveId" clId="{83D626A3-8A38-4799-B2E5-542511312BE0}" dt="2025-01-24T23:12:11.060" v="744" actId="478"/>
        <pc:sldMkLst>
          <pc:docMk/>
          <pc:sldMk cId="1967227141" sldId="305"/>
        </pc:sldMkLst>
        <pc:picChg chg="add del mod">
          <ac:chgData name="Aditya Gochhikar" userId="802735125337ea6f" providerId="LiveId" clId="{83D626A3-8A38-4799-B2E5-542511312BE0}" dt="2025-01-24T23:12:11.060" v="744" actId="478"/>
          <ac:picMkLst>
            <pc:docMk/>
            <pc:sldMk cId="1967227141" sldId="305"/>
            <ac:picMk id="2" creationId="{40781757-48F5-9BC3-67E5-F2DEC1240E5C}"/>
          </ac:picMkLst>
        </pc:picChg>
      </pc:sldChg>
      <pc:sldChg chg="addSp delSp modSp mod delAnim modAnim">
        <pc:chgData name="Aditya Gochhikar" userId="802735125337ea6f" providerId="LiveId" clId="{83D626A3-8A38-4799-B2E5-542511312BE0}" dt="2025-01-24T23:12:07.533" v="743" actId="478"/>
        <pc:sldMkLst>
          <pc:docMk/>
          <pc:sldMk cId="2046699901" sldId="306"/>
        </pc:sldMkLst>
        <pc:picChg chg="add del mod">
          <ac:chgData name="Aditya Gochhikar" userId="802735125337ea6f" providerId="LiveId" clId="{83D626A3-8A38-4799-B2E5-542511312BE0}" dt="2025-01-24T23:12:07.533" v="743" actId="478"/>
          <ac:picMkLst>
            <pc:docMk/>
            <pc:sldMk cId="2046699901" sldId="306"/>
            <ac:picMk id="2" creationId="{9FF396C1-81CD-6A60-B7FB-DBCC3F031116}"/>
          </ac:picMkLst>
        </pc:picChg>
      </pc:sldChg>
      <pc:sldChg chg="addSp delSp modSp add mod delAnim modAnim">
        <pc:chgData name="Aditya Gochhikar" userId="802735125337ea6f" providerId="LiveId" clId="{83D626A3-8A38-4799-B2E5-542511312BE0}" dt="2025-01-24T23:12:20.011" v="746" actId="478"/>
        <pc:sldMkLst>
          <pc:docMk/>
          <pc:sldMk cId="1335200129" sldId="307"/>
        </pc:sldMkLst>
        <pc:spChg chg="add mod">
          <ac:chgData name="Aditya Gochhikar" userId="802735125337ea6f" providerId="LiveId" clId="{83D626A3-8A38-4799-B2E5-542511312BE0}" dt="2025-01-23T21:46:12.390" v="497" actId="207"/>
          <ac:spMkLst>
            <pc:docMk/>
            <pc:sldMk cId="1335200129" sldId="307"/>
            <ac:spMk id="8" creationId="{FED1CED5-9126-4428-9354-AA9DB805D035}"/>
          </ac:spMkLst>
        </pc:spChg>
        <pc:spChg chg="mod">
          <ac:chgData name="Aditya Gochhikar" userId="802735125337ea6f" providerId="LiveId" clId="{83D626A3-8A38-4799-B2E5-542511312BE0}" dt="2025-01-23T21:42:33.313" v="447" actId="6549"/>
          <ac:spMkLst>
            <pc:docMk/>
            <pc:sldMk cId="1335200129" sldId="307"/>
            <ac:spMk id="11" creationId="{DBCEF221-CA57-E4A1-F741-28B8C9F3992F}"/>
          </ac:spMkLst>
        </pc:spChg>
        <pc:spChg chg="add mod">
          <ac:chgData name="Aditya Gochhikar" userId="802735125337ea6f" providerId="LiveId" clId="{83D626A3-8A38-4799-B2E5-542511312BE0}" dt="2025-01-23T21:47:12.115" v="502" actId="1076"/>
          <ac:spMkLst>
            <pc:docMk/>
            <pc:sldMk cId="1335200129" sldId="307"/>
            <ac:spMk id="12" creationId="{29031F3E-2C3B-D8FC-BF59-D6821239A7B4}"/>
          </ac:spMkLst>
        </pc:spChg>
        <pc:picChg chg="add mod">
          <ac:chgData name="Aditya Gochhikar" userId="802735125337ea6f" providerId="LiveId" clId="{83D626A3-8A38-4799-B2E5-542511312BE0}" dt="2025-01-23T21:46:25.431" v="499" actId="1076"/>
          <ac:picMkLst>
            <pc:docMk/>
            <pc:sldMk cId="1335200129" sldId="307"/>
            <ac:picMk id="4" creationId="{3D2509AD-F348-0400-6987-0BA75E240B61}"/>
          </ac:picMkLst>
        </pc:picChg>
        <pc:picChg chg="add mod">
          <ac:chgData name="Aditya Gochhikar" userId="802735125337ea6f" providerId="LiveId" clId="{83D626A3-8A38-4799-B2E5-542511312BE0}" dt="2025-01-23T21:46:22.954" v="498" actId="1076"/>
          <ac:picMkLst>
            <pc:docMk/>
            <pc:sldMk cId="1335200129" sldId="307"/>
            <ac:picMk id="6" creationId="{3B842277-9F6C-D866-E656-95C9E3343131}"/>
          </ac:picMkLst>
        </pc:picChg>
        <pc:picChg chg="add del mod">
          <ac:chgData name="Aditya Gochhikar" userId="802735125337ea6f" providerId="LiveId" clId="{83D626A3-8A38-4799-B2E5-542511312BE0}" dt="2025-01-24T00:26:14.335" v="723" actId="478"/>
          <ac:picMkLst>
            <pc:docMk/>
            <pc:sldMk cId="1335200129" sldId="307"/>
            <ac:picMk id="13" creationId="{2F569A8E-A22C-44E2-5B11-13BC7D14B2FF}"/>
          </ac:picMkLst>
        </pc:picChg>
        <pc:picChg chg="add del mod">
          <ac:chgData name="Aditya Gochhikar" userId="802735125337ea6f" providerId="LiveId" clId="{83D626A3-8A38-4799-B2E5-542511312BE0}" dt="2025-01-24T23:12:20.011" v="746" actId="478"/>
          <ac:picMkLst>
            <pc:docMk/>
            <pc:sldMk cId="1335200129" sldId="307"/>
            <ac:picMk id="14" creationId="{EA9290AE-5CDA-4499-FC4D-204D182044B9}"/>
          </ac:picMkLst>
        </pc:picChg>
      </pc:sldChg>
      <pc:sldChg chg="add del">
        <pc:chgData name="Aditya Gochhikar" userId="802735125337ea6f" providerId="LiveId" clId="{83D626A3-8A38-4799-B2E5-542511312BE0}" dt="2025-01-23T21:25:47.988" v="233" actId="47"/>
        <pc:sldMkLst>
          <pc:docMk/>
          <pc:sldMk cId="1376840197" sldId="30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C062343-1E87-D831-3AC8-314A1AEC98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E874094-3079-A70C-91BD-AD579A96E89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68839C-76D9-480C-B8AA-442F0498AE5B}" type="datetimeFigureOut">
              <a:rPr lang="en-US" smtClean="0"/>
              <a:t>1/25/2025</a:t>
            </a:fld>
            <a:endParaRPr lang="en-US" dirty="0"/>
          </a:p>
        </p:txBody>
      </p:sp>
      <p:sp>
        <p:nvSpPr>
          <p:cNvPr id="4" name="Footer Placeholder 3">
            <a:extLst>
              <a:ext uri="{FF2B5EF4-FFF2-40B4-BE49-F238E27FC236}">
                <a16:creationId xmlns:a16="http://schemas.microsoft.com/office/drawing/2014/main" id="{2C7E2D0F-3C22-259C-5EE7-9748FE3FA8E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06E107B-C4BF-AC5A-CC8E-C9F7E2088E2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657048-D7C8-404C-A8EA-8343B2834FB1}" type="slidenum">
              <a:rPr lang="en-US" smtClean="0"/>
              <a:t>‹#›</a:t>
            </a:fld>
            <a:endParaRPr lang="en-US" dirty="0"/>
          </a:p>
        </p:txBody>
      </p:sp>
    </p:spTree>
    <p:extLst>
      <p:ext uri="{BB962C8B-B14F-4D97-AF65-F5344CB8AC3E}">
        <p14:creationId xmlns:p14="http://schemas.microsoft.com/office/powerpoint/2010/main" val="41231909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7D6A3-58FC-498D-8FCC-F158510A9658}" type="datetimeFigureOut">
              <a:rPr lang="en-US" smtClean="0"/>
              <a:t>1/25/2025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DD3C7-09A3-4FAE-BEB8-19FEF1926070}" type="slidenum">
              <a:rPr lang="en-US" smtClean="0"/>
              <a:t>‹#›</a:t>
            </a:fld>
            <a:endParaRPr lang="en-US" dirty="0"/>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1</a:t>
            </a:fld>
            <a:endParaRPr lang="en-US" dirty="0"/>
          </a:p>
        </p:txBody>
      </p:sp>
    </p:spTree>
    <p:extLst>
      <p:ext uri="{BB962C8B-B14F-4D97-AF65-F5344CB8AC3E}">
        <p14:creationId xmlns:p14="http://schemas.microsoft.com/office/powerpoint/2010/main" val="1654125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A1AFD-A1CA-444A-C3DD-4BEF4092E7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AEC3F9-C813-7C59-2DC8-2584F24932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A9760-238F-EA6A-1635-9B204FCE56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888F2A-7772-E4B7-DEAD-D4B3204A7632}"/>
              </a:ext>
            </a:extLst>
          </p:cNvPr>
          <p:cNvSpPr>
            <a:spLocks noGrp="1"/>
          </p:cNvSpPr>
          <p:nvPr>
            <p:ph type="sldNum" sz="quarter" idx="5"/>
          </p:nvPr>
        </p:nvSpPr>
        <p:spPr/>
        <p:txBody>
          <a:bodyPr/>
          <a:lstStyle/>
          <a:p>
            <a:fld id="{2CADD3C7-09A3-4FAE-BEB8-19FEF1926070}" type="slidenum">
              <a:rPr lang="en-US" smtClean="0"/>
              <a:t>14</a:t>
            </a:fld>
            <a:endParaRPr lang="en-US" dirty="0"/>
          </a:p>
        </p:txBody>
      </p:sp>
    </p:spTree>
    <p:extLst>
      <p:ext uri="{BB962C8B-B14F-4D97-AF65-F5344CB8AC3E}">
        <p14:creationId xmlns:p14="http://schemas.microsoft.com/office/powerpoint/2010/main" val="412669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27473-3841-A603-05A5-732F63EF09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44A641-F217-6E94-4074-D3EA898D8A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D79747-D1B3-FA94-55C9-8242D16DE5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A787A8-5C1B-C719-F619-81B468EF64FA}"/>
              </a:ext>
            </a:extLst>
          </p:cNvPr>
          <p:cNvSpPr>
            <a:spLocks noGrp="1"/>
          </p:cNvSpPr>
          <p:nvPr>
            <p:ph type="sldNum" sz="quarter" idx="5"/>
          </p:nvPr>
        </p:nvSpPr>
        <p:spPr/>
        <p:txBody>
          <a:bodyPr/>
          <a:lstStyle/>
          <a:p>
            <a:fld id="{2CADD3C7-09A3-4FAE-BEB8-19FEF1926070}" type="slidenum">
              <a:rPr lang="en-US" smtClean="0"/>
              <a:t>15</a:t>
            </a:fld>
            <a:endParaRPr lang="en-US" dirty="0"/>
          </a:p>
        </p:txBody>
      </p:sp>
    </p:spTree>
    <p:extLst>
      <p:ext uri="{BB962C8B-B14F-4D97-AF65-F5344CB8AC3E}">
        <p14:creationId xmlns:p14="http://schemas.microsoft.com/office/powerpoint/2010/main" val="1708879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5CEA2-E5E0-209B-1A66-5C3EAAFB6D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10EBF-F3FB-E3FF-4DC5-485426EC1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2CE5B1-309F-6540-B44C-707314F230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45F68D-C4A0-FA9D-1242-EAC715CCBEB4}"/>
              </a:ext>
            </a:extLst>
          </p:cNvPr>
          <p:cNvSpPr>
            <a:spLocks noGrp="1"/>
          </p:cNvSpPr>
          <p:nvPr>
            <p:ph type="sldNum" sz="quarter" idx="5"/>
          </p:nvPr>
        </p:nvSpPr>
        <p:spPr/>
        <p:txBody>
          <a:bodyPr/>
          <a:lstStyle/>
          <a:p>
            <a:fld id="{2CADD3C7-09A3-4FAE-BEB8-19FEF1926070}" type="slidenum">
              <a:rPr lang="en-US" smtClean="0"/>
              <a:t>16</a:t>
            </a:fld>
            <a:endParaRPr lang="en-US" dirty="0"/>
          </a:p>
        </p:txBody>
      </p:sp>
    </p:spTree>
    <p:extLst>
      <p:ext uri="{BB962C8B-B14F-4D97-AF65-F5344CB8AC3E}">
        <p14:creationId xmlns:p14="http://schemas.microsoft.com/office/powerpoint/2010/main" val="3041260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6084F-CFC5-06C3-B64E-D8D8965A54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359800-7257-2ED5-8638-AE4E21E9A2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CEF6F-C813-1011-0CE9-6074AE28BD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BEAA22-67F7-85AE-01A0-1D67A8FDF72A}"/>
              </a:ext>
            </a:extLst>
          </p:cNvPr>
          <p:cNvSpPr>
            <a:spLocks noGrp="1"/>
          </p:cNvSpPr>
          <p:nvPr>
            <p:ph type="sldNum" sz="quarter" idx="5"/>
          </p:nvPr>
        </p:nvSpPr>
        <p:spPr/>
        <p:txBody>
          <a:bodyPr/>
          <a:lstStyle/>
          <a:p>
            <a:fld id="{2CADD3C7-09A3-4FAE-BEB8-19FEF1926070}" type="slidenum">
              <a:rPr lang="en-US" smtClean="0"/>
              <a:t>17</a:t>
            </a:fld>
            <a:endParaRPr lang="en-US" dirty="0"/>
          </a:p>
        </p:txBody>
      </p:sp>
    </p:spTree>
    <p:extLst>
      <p:ext uri="{BB962C8B-B14F-4D97-AF65-F5344CB8AC3E}">
        <p14:creationId xmlns:p14="http://schemas.microsoft.com/office/powerpoint/2010/main" val="3866723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3617F-65D0-3DC0-E97F-61C575D0A0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10DCB5-A152-95BD-75E3-E3960C313F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9B051F-B0F8-39C8-5158-7F6E563DDF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532ECB-DB1A-62FF-F0A5-B8BF67905B86}"/>
              </a:ext>
            </a:extLst>
          </p:cNvPr>
          <p:cNvSpPr>
            <a:spLocks noGrp="1"/>
          </p:cNvSpPr>
          <p:nvPr>
            <p:ph type="sldNum" sz="quarter" idx="5"/>
          </p:nvPr>
        </p:nvSpPr>
        <p:spPr/>
        <p:txBody>
          <a:bodyPr/>
          <a:lstStyle/>
          <a:p>
            <a:fld id="{2CADD3C7-09A3-4FAE-BEB8-19FEF1926070}" type="slidenum">
              <a:rPr lang="en-US" smtClean="0"/>
              <a:t>18</a:t>
            </a:fld>
            <a:endParaRPr lang="en-US" dirty="0"/>
          </a:p>
        </p:txBody>
      </p:sp>
    </p:spTree>
    <p:extLst>
      <p:ext uri="{BB962C8B-B14F-4D97-AF65-F5344CB8AC3E}">
        <p14:creationId xmlns:p14="http://schemas.microsoft.com/office/powerpoint/2010/main" val="1464167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5F2F1-E9DB-A01B-3843-EDE5F7970D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5D9CF7-DF07-BAFD-78F1-80FBBF64D7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075392-1210-D973-9C80-3B4EDF0646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5E1B56-3D3E-5C2F-E8D3-5D70FE9CABFA}"/>
              </a:ext>
            </a:extLst>
          </p:cNvPr>
          <p:cNvSpPr>
            <a:spLocks noGrp="1"/>
          </p:cNvSpPr>
          <p:nvPr>
            <p:ph type="sldNum" sz="quarter" idx="5"/>
          </p:nvPr>
        </p:nvSpPr>
        <p:spPr/>
        <p:txBody>
          <a:bodyPr/>
          <a:lstStyle/>
          <a:p>
            <a:fld id="{2CADD3C7-09A3-4FAE-BEB8-19FEF1926070}" type="slidenum">
              <a:rPr lang="en-US" smtClean="0"/>
              <a:t>19</a:t>
            </a:fld>
            <a:endParaRPr lang="en-US" dirty="0"/>
          </a:p>
        </p:txBody>
      </p:sp>
    </p:spTree>
    <p:extLst>
      <p:ext uri="{BB962C8B-B14F-4D97-AF65-F5344CB8AC3E}">
        <p14:creationId xmlns:p14="http://schemas.microsoft.com/office/powerpoint/2010/main" val="3843005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3049C-6A69-4BCC-FAF7-2694F8D42B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D6D7EF-FE8C-A058-3E28-1689FCBFEF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480D7A-1841-8089-C7AF-11B4822318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03FF4D-4F3B-1916-0D41-1279602F6EFA}"/>
              </a:ext>
            </a:extLst>
          </p:cNvPr>
          <p:cNvSpPr>
            <a:spLocks noGrp="1"/>
          </p:cNvSpPr>
          <p:nvPr>
            <p:ph type="sldNum" sz="quarter" idx="5"/>
          </p:nvPr>
        </p:nvSpPr>
        <p:spPr/>
        <p:txBody>
          <a:bodyPr/>
          <a:lstStyle/>
          <a:p>
            <a:fld id="{2CADD3C7-09A3-4FAE-BEB8-19FEF1926070}" type="slidenum">
              <a:rPr lang="en-US" smtClean="0"/>
              <a:t>21</a:t>
            </a:fld>
            <a:endParaRPr lang="en-US" dirty="0"/>
          </a:p>
        </p:txBody>
      </p:sp>
    </p:spTree>
    <p:extLst>
      <p:ext uri="{BB962C8B-B14F-4D97-AF65-F5344CB8AC3E}">
        <p14:creationId xmlns:p14="http://schemas.microsoft.com/office/powerpoint/2010/main" val="673080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DC708-3865-6F44-5E95-A0303C144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545873-2289-3B31-D64F-D3F9969E4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EF9D6F-705F-34B5-B176-42ECFB1867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B9B876-07EB-5A65-24B2-A3B0642DF23E}"/>
              </a:ext>
            </a:extLst>
          </p:cNvPr>
          <p:cNvSpPr>
            <a:spLocks noGrp="1"/>
          </p:cNvSpPr>
          <p:nvPr>
            <p:ph type="sldNum" sz="quarter" idx="5"/>
          </p:nvPr>
        </p:nvSpPr>
        <p:spPr/>
        <p:txBody>
          <a:bodyPr/>
          <a:lstStyle/>
          <a:p>
            <a:fld id="{2CADD3C7-09A3-4FAE-BEB8-19FEF1926070}" type="slidenum">
              <a:rPr lang="en-US" smtClean="0"/>
              <a:t>23</a:t>
            </a:fld>
            <a:endParaRPr lang="en-US" dirty="0"/>
          </a:p>
        </p:txBody>
      </p:sp>
    </p:spTree>
    <p:extLst>
      <p:ext uri="{BB962C8B-B14F-4D97-AF65-F5344CB8AC3E}">
        <p14:creationId xmlns:p14="http://schemas.microsoft.com/office/powerpoint/2010/main" val="108718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24</a:t>
            </a:fld>
            <a:endParaRPr lang="en-US" dirty="0"/>
          </a:p>
        </p:txBody>
      </p:sp>
    </p:spTree>
    <p:extLst>
      <p:ext uri="{BB962C8B-B14F-4D97-AF65-F5344CB8AC3E}">
        <p14:creationId xmlns:p14="http://schemas.microsoft.com/office/powerpoint/2010/main" val="3360880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26</a:t>
            </a:fld>
            <a:endParaRPr lang="en-US" dirty="0"/>
          </a:p>
        </p:txBody>
      </p:sp>
    </p:spTree>
    <p:extLst>
      <p:ext uri="{BB962C8B-B14F-4D97-AF65-F5344CB8AC3E}">
        <p14:creationId xmlns:p14="http://schemas.microsoft.com/office/powerpoint/2010/main" val="2495174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2</a:t>
            </a:fld>
            <a:endParaRPr lang="en-US" dirty="0"/>
          </a:p>
        </p:txBody>
      </p:sp>
    </p:spTree>
    <p:extLst>
      <p:ext uri="{BB962C8B-B14F-4D97-AF65-F5344CB8AC3E}">
        <p14:creationId xmlns:p14="http://schemas.microsoft.com/office/powerpoint/2010/main" val="411275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4</a:t>
            </a:fld>
            <a:endParaRPr lang="en-US" dirty="0"/>
          </a:p>
        </p:txBody>
      </p:sp>
    </p:spTree>
    <p:extLst>
      <p:ext uri="{BB962C8B-B14F-4D97-AF65-F5344CB8AC3E}">
        <p14:creationId xmlns:p14="http://schemas.microsoft.com/office/powerpoint/2010/main" val="1928373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5</a:t>
            </a:fld>
            <a:endParaRPr lang="en-US" dirty="0"/>
          </a:p>
        </p:txBody>
      </p:sp>
    </p:spTree>
    <p:extLst>
      <p:ext uri="{BB962C8B-B14F-4D97-AF65-F5344CB8AC3E}">
        <p14:creationId xmlns:p14="http://schemas.microsoft.com/office/powerpoint/2010/main" val="1141976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5EB0B-E19A-2DF0-57D1-8372AEDADE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E1774A-8185-36F6-623A-88F5793AFC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A29FA7-C2CC-BEC4-1130-A7F3487B0D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1C7874-B9EC-21CD-CBE6-6447898E6E9C}"/>
              </a:ext>
            </a:extLst>
          </p:cNvPr>
          <p:cNvSpPr>
            <a:spLocks noGrp="1"/>
          </p:cNvSpPr>
          <p:nvPr>
            <p:ph type="sldNum" sz="quarter" idx="5"/>
          </p:nvPr>
        </p:nvSpPr>
        <p:spPr/>
        <p:txBody>
          <a:bodyPr/>
          <a:lstStyle/>
          <a:p>
            <a:fld id="{2CADD3C7-09A3-4FAE-BEB8-19FEF1926070}" type="slidenum">
              <a:rPr lang="en-US" smtClean="0"/>
              <a:t>6</a:t>
            </a:fld>
            <a:endParaRPr lang="en-US" dirty="0"/>
          </a:p>
        </p:txBody>
      </p:sp>
    </p:spTree>
    <p:extLst>
      <p:ext uri="{BB962C8B-B14F-4D97-AF65-F5344CB8AC3E}">
        <p14:creationId xmlns:p14="http://schemas.microsoft.com/office/powerpoint/2010/main" val="92688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7</a:t>
            </a:fld>
            <a:endParaRPr lang="en-US" dirty="0"/>
          </a:p>
        </p:txBody>
      </p:sp>
    </p:spTree>
    <p:extLst>
      <p:ext uri="{BB962C8B-B14F-4D97-AF65-F5344CB8AC3E}">
        <p14:creationId xmlns:p14="http://schemas.microsoft.com/office/powerpoint/2010/main" val="3384346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8</a:t>
            </a:fld>
            <a:endParaRPr lang="en-US" dirty="0"/>
          </a:p>
        </p:txBody>
      </p:sp>
    </p:spTree>
    <p:extLst>
      <p:ext uri="{BB962C8B-B14F-4D97-AF65-F5344CB8AC3E}">
        <p14:creationId xmlns:p14="http://schemas.microsoft.com/office/powerpoint/2010/main" val="1731851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54A53-0940-B657-D9ED-103FE443B8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82842D-6A3C-ECCF-C1C1-DBBE5CFFEF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F61CD4-3E0E-9C24-4DB3-6CDE08DF5D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A75526-3D52-17A4-8836-C4CC6B585A63}"/>
              </a:ext>
            </a:extLst>
          </p:cNvPr>
          <p:cNvSpPr>
            <a:spLocks noGrp="1"/>
          </p:cNvSpPr>
          <p:nvPr>
            <p:ph type="sldNum" sz="quarter" idx="5"/>
          </p:nvPr>
        </p:nvSpPr>
        <p:spPr/>
        <p:txBody>
          <a:bodyPr/>
          <a:lstStyle/>
          <a:p>
            <a:fld id="{2CADD3C7-09A3-4FAE-BEB8-19FEF1926070}" type="slidenum">
              <a:rPr lang="en-US" smtClean="0"/>
              <a:t>9</a:t>
            </a:fld>
            <a:endParaRPr lang="en-US" dirty="0"/>
          </a:p>
        </p:txBody>
      </p:sp>
    </p:spTree>
    <p:extLst>
      <p:ext uri="{BB962C8B-B14F-4D97-AF65-F5344CB8AC3E}">
        <p14:creationId xmlns:p14="http://schemas.microsoft.com/office/powerpoint/2010/main" val="3169913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10</a:t>
            </a:fld>
            <a:endParaRPr lang="en-US" dirty="0"/>
          </a:p>
        </p:txBody>
      </p:sp>
    </p:spTree>
    <p:extLst>
      <p:ext uri="{BB962C8B-B14F-4D97-AF65-F5344CB8AC3E}">
        <p14:creationId xmlns:p14="http://schemas.microsoft.com/office/powerpoint/2010/main" val="894675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CBC3FFE-6B9B-C940-4695-8ECFB61CE086}"/>
              </a:ext>
              <a:ext uri="{C183D7F6-B498-43B3-948B-1728B52AA6E4}">
                <adec:decorative xmlns:adec="http://schemas.microsoft.com/office/drawing/2017/decorative" val="1"/>
              </a:ext>
            </a:extLst>
          </p:cNvPr>
          <p:cNvSpPr/>
          <p:nvPr userDrawn="1"/>
        </p:nvSpPr>
        <p:spPr>
          <a:xfrm>
            <a:off x="1281793" y="1273629"/>
            <a:ext cx="9628415" cy="431074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74629" y="1273628"/>
            <a:ext cx="9635578" cy="4310742"/>
          </a:xfrm>
        </p:spPr>
        <p:txBody>
          <a:bodyPr anchor="ctr"/>
          <a:lstStyle>
            <a:lvl1pPr algn="ctr">
              <a:defRPr sz="6000" b="1">
                <a:solidFill>
                  <a:schemeClr val="bg1"/>
                </a:solidFill>
              </a:defRPr>
            </a:lvl1pPr>
          </a:lstStyle>
          <a:p>
            <a:r>
              <a:rPr lang="en-US" dirty="0"/>
              <a:t>Click to add title</a:t>
            </a:r>
          </a:p>
        </p:txBody>
      </p:sp>
    </p:spTree>
    <p:extLst>
      <p:ext uri="{BB962C8B-B14F-4D97-AF65-F5344CB8AC3E}">
        <p14:creationId xmlns:p14="http://schemas.microsoft.com/office/powerpoint/2010/main" val="327087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436516-A644-E106-5DCE-E9D459C35A9F}"/>
              </a:ext>
              <a:ext uri="{C183D7F6-B498-43B3-948B-1728B52AA6E4}">
                <adec:decorative xmlns:adec="http://schemas.microsoft.com/office/drawing/2017/decorative" val="1"/>
              </a:ext>
            </a:extLst>
          </p:cNvPr>
          <p:cNvSpPr/>
          <p:nvPr userDrawn="1"/>
        </p:nvSpPr>
        <p:spPr>
          <a:xfrm>
            <a:off x="5203729" y="0"/>
            <a:ext cx="6988271" cy="685800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7BF11EA-0E7E-ECF4-3F01-392438DC4BF2}"/>
              </a:ext>
              <a:ext uri="{C183D7F6-B498-43B3-948B-1728B52AA6E4}">
                <adec:decorative xmlns:adec="http://schemas.microsoft.com/office/drawing/2017/decorative" val="1"/>
              </a:ext>
            </a:extLst>
          </p:cNvPr>
          <p:cNvSpPr/>
          <p:nvPr userDrawn="1"/>
        </p:nvSpPr>
        <p:spPr>
          <a:xfrm>
            <a:off x="6485843" y="1269545"/>
            <a:ext cx="4424042" cy="431074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88304" y="385625"/>
            <a:ext cx="4424042" cy="2106115"/>
          </a:xfrm>
        </p:spPr>
        <p:txBody>
          <a:bodyPr anchor="ctr"/>
          <a:lstStyle>
            <a:lvl1pPr algn="ctr">
              <a:defRPr sz="3600" b="1">
                <a:solidFill>
                  <a:schemeClr val="bg1"/>
                </a:solidFill>
              </a:defRPr>
            </a:lvl1pPr>
          </a:lstStyle>
          <a:p>
            <a:r>
              <a:rPr lang="en-US" dirty="0"/>
              <a:t>Click to add title</a:t>
            </a:r>
          </a:p>
        </p:txBody>
      </p:sp>
      <p:sp>
        <p:nvSpPr>
          <p:cNvPr id="9" name="Text Placeholder 8">
            <a:extLst>
              <a:ext uri="{FF2B5EF4-FFF2-40B4-BE49-F238E27FC236}">
                <a16:creationId xmlns:a16="http://schemas.microsoft.com/office/drawing/2014/main" id="{A407FE89-BF3C-615E-EE2A-B4D03AB336E2}"/>
              </a:ext>
            </a:extLst>
          </p:cNvPr>
          <p:cNvSpPr>
            <a:spLocks noGrp="1"/>
          </p:cNvSpPr>
          <p:nvPr>
            <p:ph type="body" sz="quarter" idx="12" hasCustomPrompt="1"/>
          </p:nvPr>
        </p:nvSpPr>
        <p:spPr>
          <a:xfrm>
            <a:off x="387672" y="2774315"/>
            <a:ext cx="4424041" cy="3344863"/>
          </a:xfrm>
        </p:spPr>
        <p:txBody>
          <a:bodyPr>
            <a:normAutofit/>
          </a:bodyPr>
          <a:lstStyle>
            <a:lvl1pPr marL="0" indent="0" algn="ctr">
              <a:spcBef>
                <a:spcPts val="0"/>
              </a:spcBef>
              <a:buNone/>
              <a:defRPr sz="1600" cap="all" spc="150" baseline="0">
                <a:latin typeface="+mn-lt"/>
              </a:defRPr>
            </a:lvl1pPr>
            <a:lvl2pPr marL="0" indent="0" algn="ctr">
              <a:spcBef>
                <a:spcPts val="0"/>
              </a:spcBef>
              <a:spcAft>
                <a:spcPts val="1800"/>
              </a:spcAft>
              <a:buNone/>
              <a:defRPr sz="1800">
                <a:latin typeface="+mn-lt"/>
              </a:defRPr>
            </a:lvl2pPr>
            <a:lvl3pPr marL="0" indent="0" algn="ctr">
              <a:buNone/>
              <a:defRPr sz="1800">
                <a:latin typeface="+mn-lt"/>
              </a:defRPr>
            </a:lvl3pPr>
            <a:lvl4pPr marL="0" indent="0" algn="ctr">
              <a:buNone/>
              <a:defRPr sz="1800">
                <a:latin typeface="+mn-lt"/>
              </a:defRPr>
            </a:lvl4pPr>
            <a:lvl5pPr marL="0" indent="0" algn="ctr">
              <a:buNone/>
              <a:defRPr sz="18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Date Placeholder 3">
            <a:extLst>
              <a:ext uri="{FF2B5EF4-FFF2-40B4-BE49-F238E27FC236}">
                <a16:creationId xmlns:a16="http://schemas.microsoft.com/office/drawing/2014/main" id="{746DDBBD-8B96-1107-F176-E8783973F439}"/>
              </a:ext>
            </a:extLst>
          </p:cNvPr>
          <p:cNvSpPr>
            <a:spLocks noGrp="1"/>
          </p:cNvSpPr>
          <p:nvPr>
            <p:ph type="dt" sz="half" idx="10"/>
          </p:nvPr>
        </p:nvSpPr>
        <p:spPr>
          <a:xfrm>
            <a:off x="7778659" y="-8167"/>
            <a:ext cx="1850572" cy="1281793"/>
          </a:xfrm>
          <a:prstGeom prst="rect">
            <a:avLst/>
          </a:prstGeom>
        </p:spPr>
        <p:txBody>
          <a:bodyPr anchor="ctr"/>
          <a:lstStyle>
            <a:lvl1pPr algn="ctr">
              <a:defRPr lang="en-US" sz="1100" b="0" i="0" kern="1200" cap="all" spc="150" baseline="0" smtClean="0">
                <a:solidFill>
                  <a:schemeClr val="bg1"/>
                </a:solidFill>
                <a:latin typeface="+mn-lt"/>
                <a:ea typeface="+mn-ea"/>
                <a:cs typeface="+mn-cs"/>
              </a:defRPr>
            </a:lvl1pPr>
          </a:lstStyle>
          <a:p>
            <a:fld id="{F6C6EC8E-55C1-4217-B2E0-2380E92DB085}" type="datetime1">
              <a:rPr lang="en-US" smtClean="0"/>
              <a:t>1/25/2025</a:t>
            </a:fld>
            <a:endParaRPr lang="en-US" dirty="0"/>
          </a:p>
        </p:txBody>
      </p:sp>
      <p:sp>
        <p:nvSpPr>
          <p:cNvPr id="7" name="Table Placeholder 6">
            <a:extLst>
              <a:ext uri="{FF2B5EF4-FFF2-40B4-BE49-F238E27FC236}">
                <a16:creationId xmlns:a16="http://schemas.microsoft.com/office/drawing/2014/main" id="{7CC740A5-237E-7BC8-9761-DEA2F879B97A}"/>
              </a:ext>
            </a:extLst>
          </p:cNvPr>
          <p:cNvSpPr>
            <a:spLocks noGrp="1"/>
          </p:cNvSpPr>
          <p:nvPr>
            <p:ph type="tbl" sz="quarter" idx="11" hasCustomPrompt="1"/>
          </p:nvPr>
        </p:nvSpPr>
        <p:spPr>
          <a:xfrm>
            <a:off x="6486525" y="1270000"/>
            <a:ext cx="4422775" cy="4310063"/>
          </a:xfrm>
        </p:spPr>
        <p:txBody>
          <a:bodyPr/>
          <a:lstStyle/>
          <a:p>
            <a:pPr marL="342900" marR="0" lvl="0" indent="-342900" algn="l" defTabSz="457200" rtl="0" eaLnBrk="1" fontAlgn="auto" latinLnBrk="0" hangingPunct="1">
              <a:lnSpc>
                <a:spcPct val="100000"/>
              </a:lnSpc>
              <a:spcBef>
                <a:spcPts val="1000"/>
              </a:spcBef>
              <a:spcAft>
                <a:spcPts val="0"/>
              </a:spcAft>
              <a:buClr>
                <a:schemeClr val="bg1"/>
              </a:buClr>
              <a:buSzPct val="80000"/>
              <a:buFont typeface="Arial" panose="020B0604020202020204" pitchFamily="34" charset="0"/>
              <a:buChar char="•"/>
              <a:tabLst/>
              <a:defRPr/>
            </a:pPr>
            <a:r>
              <a:rPr lang="en-US" dirty="0"/>
              <a:t>Click icon to insert table</a:t>
            </a:r>
          </a:p>
          <a:p>
            <a:endParaRPr lang="en-US" dirty="0"/>
          </a:p>
        </p:txBody>
      </p:sp>
      <p:sp>
        <p:nvSpPr>
          <p:cNvPr id="21" name="Slide Number Placeholder 5">
            <a:extLst>
              <a:ext uri="{FF2B5EF4-FFF2-40B4-BE49-F238E27FC236}">
                <a16:creationId xmlns:a16="http://schemas.microsoft.com/office/drawing/2014/main" id="{64AF3CB2-519A-D56F-36E2-FD3001981A47}"/>
              </a:ext>
            </a:extLst>
          </p:cNvPr>
          <p:cNvSpPr>
            <a:spLocks noGrp="1"/>
          </p:cNvSpPr>
          <p:nvPr>
            <p:ph type="sldNum" sz="quarter" idx="4"/>
          </p:nvPr>
        </p:nvSpPr>
        <p:spPr bwMode="gray">
          <a:xfrm>
            <a:off x="8143274" y="5584370"/>
            <a:ext cx="1121343" cy="1273629"/>
          </a:xfrm>
          <a:prstGeom prst="rect">
            <a:avLst/>
          </a:prstGeom>
        </p:spPr>
        <p:txBody>
          <a:bodyPr vert="horz" lIns="91440" tIns="45720" rIns="91440" bIns="45720" rtlCol="0" anchor="ctr"/>
          <a:lstStyle>
            <a:lvl1pPr algn="ctr">
              <a:defRPr lang="en-US" sz="1100" b="0" i="0" kern="1200" cap="all" spc="150" baseline="0" smtClean="0">
                <a:solidFill>
                  <a:schemeClr val="bg1"/>
                </a:solidFill>
                <a:latin typeface="+mn-lt"/>
                <a:ea typeface="+mn-ea"/>
                <a:cs typeface="+mn-cs"/>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680853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59B688-8673-B317-549C-FD5B5BFA31D5}"/>
              </a:ext>
              <a:ext uri="{C183D7F6-B498-43B3-948B-1728B52AA6E4}">
                <adec:decorative xmlns:adec="http://schemas.microsoft.com/office/drawing/2017/decorative" val="1"/>
              </a:ext>
            </a:extLst>
          </p:cNvPr>
          <p:cNvSpPr/>
          <p:nvPr userDrawn="1"/>
        </p:nvSpPr>
        <p:spPr>
          <a:xfrm>
            <a:off x="5408136" y="0"/>
            <a:ext cx="1375728" cy="10668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81794" y="1273628"/>
            <a:ext cx="9628412" cy="1066801"/>
          </a:xfrm>
        </p:spPr>
        <p:txBody>
          <a:bodyPr anchor="ctr"/>
          <a:lstStyle>
            <a:lvl1pPr algn="ctr">
              <a:defRPr sz="3600" b="1">
                <a:solidFill>
                  <a:schemeClr val="bg1"/>
                </a:solidFill>
              </a:defRPr>
            </a:lvl1pPr>
          </a:lstStyle>
          <a:p>
            <a:r>
              <a:rPr lang="en-US" dirty="0"/>
              <a:t>Click to add title</a:t>
            </a:r>
          </a:p>
        </p:txBody>
      </p:sp>
      <p:sp>
        <p:nvSpPr>
          <p:cNvPr id="11" name="Date Placeholder 3">
            <a:extLst>
              <a:ext uri="{FF2B5EF4-FFF2-40B4-BE49-F238E27FC236}">
                <a16:creationId xmlns:a16="http://schemas.microsoft.com/office/drawing/2014/main" id="{9D981E0D-976E-436B-CE81-7A6F1C92C131}"/>
              </a:ext>
            </a:extLst>
          </p:cNvPr>
          <p:cNvSpPr>
            <a:spLocks noGrp="1"/>
          </p:cNvSpPr>
          <p:nvPr>
            <p:ph type="dt" sz="half" idx="10"/>
          </p:nvPr>
        </p:nvSpPr>
        <p:spPr>
          <a:xfrm>
            <a:off x="5170714" y="0"/>
            <a:ext cx="1850572" cy="1281793"/>
          </a:xfrm>
          <a:prstGeom prst="rect">
            <a:avLst/>
          </a:prstGeom>
        </p:spPr>
        <p:txBody>
          <a:bodyPr anchor="ctr"/>
          <a:lstStyle>
            <a:lvl1pPr algn="ctr">
              <a:defRPr lang="en-US" sz="1100" b="0" i="0" kern="1200" cap="all" spc="150" baseline="0" smtClean="0">
                <a:solidFill>
                  <a:schemeClr val="bg1"/>
                </a:solidFill>
                <a:latin typeface="+mn-lt"/>
                <a:ea typeface="+mn-ea"/>
                <a:cs typeface="+mn-cs"/>
              </a:defRPr>
            </a:lvl1pPr>
          </a:lstStyle>
          <a:p>
            <a:fld id="{21BCABBF-7BF6-4F11-AC42-8261F34E559B}" type="datetime1">
              <a:rPr lang="en-US" smtClean="0"/>
              <a:t>1/25/2025</a:t>
            </a:fld>
            <a:endParaRPr lang="en-US" dirty="0"/>
          </a:p>
        </p:txBody>
      </p:sp>
      <p:sp>
        <p:nvSpPr>
          <p:cNvPr id="5" name="Table Placeholder 4">
            <a:extLst>
              <a:ext uri="{FF2B5EF4-FFF2-40B4-BE49-F238E27FC236}">
                <a16:creationId xmlns:a16="http://schemas.microsoft.com/office/drawing/2014/main" id="{15D85FCD-8AA0-F6C4-5654-330149CFF0FB}"/>
              </a:ext>
            </a:extLst>
          </p:cNvPr>
          <p:cNvSpPr>
            <a:spLocks noGrp="1"/>
          </p:cNvSpPr>
          <p:nvPr>
            <p:ph type="tbl" sz="quarter" idx="11" hasCustomPrompt="1"/>
          </p:nvPr>
        </p:nvSpPr>
        <p:spPr>
          <a:xfrm>
            <a:off x="1281113" y="2597935"/>
            <a:ext cx="9629775" cy="3177659"/>
          </a:xfrm>
        </p:spPr>
        <p:txBody>
          <a:bodyPr/>
          <a:lstStyle>
            <a:lvl1pPr>
              <a:defRPr/>
            </a:lvl1pPr>
          </a:lstStyle>
          <a:p>
            <a:r>
              <a:rPr lang="en-US" dirty="0"/>
              <a:t>Click icon to insert table</a:t>
            </a:r>
          </a:p>
        </p:txBody>
      </p:sp>
      <p:sp>
        <p:nvSpPr>
          <p:cNvPr id="7" name="Slide Number Placeholder 5">
            <a:extLst>
              <a:ext uri="{FF2B5EF4-FFF2-40B4-BE49-F238E27FC236}">
                <a16:creationId xmlns:a16="http://schemas.microsoft.com/office/drawing/2014/main" id="{B67DD96B-681C-6F78-8862-F4DD37C3CC36}"/>
              </a:ext>
            </a:extLst>
          </p:cNvPr>
          <p:cNvSpPr>
            <a:spLocks noGrp="1"/>
          </p:cNvSpPr>
          <p:nvPr>
            <p:ph type="sldNum" sz="quarter" idx="4"/>
          </p:nvPr>
        </p:nvSpPr>
        <p:spPr bwMode="gray">
          <a:xfrm>
            <a:off x="5535329" y="5584370"/>
            <a:ext cx="1121343" cy="1273629"/>
          </a:xfrm>
          <a:prstGeom prst="rect">
            <a:avLst/>
          </a:prstGeom>
        </p:spPr>
        <p:txBody>
          <a:bodyPr vert="horz" lIns="91440" tIns="45720" rIns="91440" bIns="45720" rtlCol="0" anchor="ctr"/>
          <a:lstStyle>
            <a:lvl1pPr algn="ctr">
              <a:defRPr lang="en-US" sz="1100" b="0" i="0" kern="1200" cap="all" spc="150" baseline="0" smtClean="0">
                <a:solidFill>
                  <a:schemeClr val="bg1"/>
                </a:solidFill>
                <a:latin typeface="+mn-lt"/>
                <a:ea typeface="+mn-ea"/>
                <a:cs typeface="+mn-cs"/>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153268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1B81220-1D4A-FDC5-D32B-C1C862C8C38C}"/>
              </a:ext>
              <a:ext uri="{C183D7F6-B498-43B3-948B-1728B52AA6E4}">
                <adec:decorative xmlns:adec="http://schemas.microsoft.com/office/drawing/2017/decorative" val="1"/>
              </a:ext>
            </a:extLst>
          </p:cNvPr>
          <p:cNvSpPr/>
          <p:nvPr userDrawn="1"/>
        </p:nvSpPr>
        <p:spPr>
          <a:xfrm>
            <a:off x="5408136" y="0"/>
            <a:ext cx="1375728" cy="106680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81794" y="1273628"/>
            <a:ext cx="9628412" cy="1066801"/>
          </a:xfrm>
        </p:spPr>
        <p:txBody>
          <a:bodyPr anchor="ctr"/>
          <a:lstStyle>
            <a:lvl1pPr algn="ctr">
              <a:defRPr sz="3600" b="1">
                <a:solidFill>
                  <a:schemeClr val="bg1"/>
                </a:solidFill>
              </a:defRPr>
            </a:lvl1pPr>
          </a:lstStyle>
          <a:p>
            <a:r>
              <a:rPr lang="en-US" dirty="0"/>
              <a:t>Click to add title</a:t>
            </a:r>
          </a:p>
        </p:txBody>
      </p:sp>
      <p:sp>
        <p:nvSpPr>
          <p:cNvPr id="11" name="Date Placeholder 3">
            <a:extLst>
              <a:ext uri="{FF2B5EF4-FFF2-40B4-BE49-F238E27FC236}">
                <a16:creationId xmlns:a16="http://schemas.microsoft.com/office/drawing/2014/main" id="{9D981E0D-976E-436B-CE81-7A6F1C92C131}"/>
              </a:ext>
            </a:extLst>
          </p:cNvPr>
          <p:cNvSpPr>
            <a:spLocks noGrp="1"/>
          </p:cNvSpPr>
          <p:nvPr>
            <p:ph type="dt" sz="half" idx="10"/>
          </p:nvPr>
        </p:nvSpPr>
        <p:spPr>
          <a:xfrm>
            <a:off x="5170714" y="0"/>
            <a:ext cx="1850572" cy="1281793"/>
          </a:xfrm>
          <a:prstGeom prst="rect">
            <a:avLst/>
          </a:prstGeom>
        </p:spPr>
        <p:txBody>
          <a:bodyPr anchor="ctr"/>
          <a:lstStyle>
            <a:lvl1pPr algn="ctr">
              <a:defRPr lang="en-US" sz="1100" b="0" i="0" kern="1200" cap="all" spc="150" baseline="0" smtClean="0">
                <a:solidFill>
                  <a:schemeClr val="bg1"/>
                </a:solidFill>
                <a:latin typeface="+mn-lt"/>
                <a:ea typeface="+mn-ea"/>
                <a:cs typeface="+mn-cs"/>
              </a:defRPr>
            </a:lvl1pPr>
          </a:lstStyle>
          <a:p>
            <a:fld id="{0A8FC3FD-AD19-4027-84F7-CD000F00E79B}" type="datetime1">
              <a:rPr lang="en-US" smtClean="0"/>
              <a:t>1/25/2025</a:t>
            </a:fld>
            <a:endParaRPr lang="en-US" dirty="0"/>
          </a:p>
        </p:txBody>
      </p:sp>
      <p:sp>
        <p:nvSpPr>
          <p:cNvPr id="3" name="Content Placeholder 2">
            <a:extLst>
              <a:ext uri="{FF2B5EF4-FFF2-40B4-BE49-F238E27FC236}">
                <a16:creationId xmlns:a16="http://schemas.microsoft.com/office/drawing/2014/main" id="{3EF220BF-8928-A501-01BE-81BED900FE5E}"/>
              </a:ext>
            </a:extLst>
          </p:cNvPr>
          <p:cNvSpPr>
            <a:spLocks noGrp="1"/>
          </p:cNvSpPr>
          <p:nvPr>
            <p:ph sz="half" idx="1" hasCustomPrompt="1"/>
          </p:nvPr>
        </p:nvSpPr>
        <p:spPr>
          <a:xfrm>
            <a:off x="1281793" y="2880360"/>
            <a:ext cx="5957207" cy="2704010"/>
          </a:xfrm>
        </p:spPr>
        <p:txBody>
          <a:bodyPr anchor="t">
            <a:normAutofit/>
          </a:bodyPr>
          <a:lstStyle>
            <a:lvl1pPr marL="171450" indent="-171450" algn="l">
              <a:lnSpc>
                <a:spcPct val="100000"/>
              </a:lnSpc>
              <a:buFont typeface="Arial" panose="020B0604020202020204" pitchFamily="34" charset="0"/>
              <a:buChar char="•"/>
              <a:defRPr sz="1800" b="0">
                <a:solidFill>
                  <a:schemeClr val="bg1"/>
                </a:solidFill>
              </a:defRPr>
            </a:lvl1pPr>
            <a:lvl2pPr marL="628650" indent="-171450" algn="l">
              <a:lnSpc>
                <a:spcPct val="100000"/>
              </a:lnSpc>
              <a:buFont typeface="Arial" panose="020B0604020202020204" pitchFamily="34" charset="0"/>
              <a:buChar char="•"/>
              <a:defRPr sz="1800" b="0">
                <a:solidFill>
                  <a:schemeClr val="bg1"/>
                </a:solidFill>
              </a:defRPr>
            </a:lvl2pPr>
            <a:lvl3pPr marL="1085850" indent="-171450" algn="l">
              <a:lnSpc>
                <a:spcPct val="100000"/>
              </a:lnSpc>
              <a:buFont typeface="Arial" panose="020B0604020202020204" pitchFamily="34" charset="0"/>
              <a:buChar char="•"/>
              <a:defRPr sz="1800" b="0">
                <a:solidFill>
                  <a:schemeClr val="bg1"/>
                </a:solidFill>
              </a:defRPr>
            </a:lvl3pPr>
            <a:lvl4pPr marL="1371600" indent="0" algn="l">
              <a:lnSpc>
                <a:spcPct val="150000"/>
              </a:lnSpc>
              <a:buNone/>
              <a:defRPr sz="1400" b="0">
                <a:solidFill>
                  <a:schemeClr val="bg1"/>
                </a:solidFill>
              </a:defRPr>
            </a:lvl4pPr>
            <a:lvl5pPr marL="1828800" indent="0" algn="l">
              <a:lnSpc>
                <a:spcPct val="150000"/>
              </a:lnSpc>
              <a:buNone/>
              <a:defRPr sz="1400" b="0">
                <a:solidFill>
                  <a:schemeClr val="bg1"/>
                </a:solidFill>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E28B37D9-A45A-EA5A-77A2-C304FBFF9B3B}"/>
              </a:ext>
            </a:extLst>
          </p:cNvPr>
          <p:cNvSpPr>
            <a:spLocks noGrp="1"/>
          </p:cNvSpPr>
          <p:nvPr>
            <p:ph sz="half" idx="14" hasCustomPrompt="1"/>
          </p:nvPr>
        </p:nvSpPr>
        <p:spPr>
          <a:xfrm>
            <a:off x="7650480" y="2880360"/>
            <a:ext cx="3259726" cy="2704010"/>
          </a:xfrm>
        </p:spPr>
        <p:txBody>
          <a:bodyPr anchor="t">
            <a:normAutofit/>
          </a:bodyPr>
          <a:lstStyle>
            <a:lvl1pPr marL="342900" indent="-342900" algn="l">
              <a:lnSpc>
                <a:spcPct val="100000"/>
              </a:lnSpc>
              <a:buFont typeface="+mj-lt"/>
              <a:buAutoNum type="arabicPeriod"/>
              <a:defRPr sz="1800" b="0">
                <a:solidFill>
                  <a:schemeClr val="bg1"/>
                </a:solidFill>
              </a:defRPr>
            </a:lvl1pPr>
            <a:lvl2pPr marL="800100" indent="-342900" algn="l">
              <a:lnSpc>
                <a:spcPct val="100000"/>
              </a:lnSpc>
              <a:buFont typeface="+mj-lt"/>
              <a:buAutoNum type="alphaLcPeriod"/>
              <a:defRPr sz="1800" b="0">
                <a:solidFill>
                  <a:schemeClr val="bg1"/>
                </a:solidFill>
              </a:defRPr>
            </a:lvl2pPr>
            <a:lvl3pPr marL="1257300" indent="-342900" algn="l">
              <a:lnSpc>
                <a:spcPct val="100000"/>
              </a:lnSpc>
              <a:buFont typeface="+mj-lt"/>
              <a:buAutoNum type="arabicParenR"/>
              <a:defRPr sz="1800" b="0">
                <a:solidFill>
                  <a:schemeClr val="bg1"/>
                </a:solidFill>
              </a:defRPr>
            </a:lvl3pPr>
            <a:lvl4pPr marL="1371600" indent="0" algn="l">
              <a:lnSpc>
                <a:spcPct val="150000"/>
              </a:lnSpc>
              <a:buNone/>
              <a:defRPr sz="1400" b="0">
                <a:solidFill>
                  <a:schemeClr val="bg1"/>
                </a:solidFill>
              </a:defRPr>
            </a:lvl4pPr>
            <a:lvl5pPr marL="1828800" indent="0" algn="l">
              <a:lnSpc>
                <a:spcPct val="150000"/>
              </a:lnSpc>
              <a:buNone/>
              <a:defRPr sz="1400" b="0">
                <a:solidFill>
                  <a:schemeClr val="bg1"/>
                </a:solidFill>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p:txBody>
      </p:sp>
      <p:sp>
        <p:nvSpPr>
          <p:cNvPr id="5" name="Slide Number Placeholder 5">
            <a:extLst>
              <a:ext uri="{FF2B5EF4-FFF2-40B4-BE49-F238E27FC236}">
                <a16:creationId xmlns:a16="http://schemas.microsoft.com/office/drawing/2014/main" id="{316A6579-772A-2413-3421-D81B09482790}"/>
              </a:ext>
            </a:extLst>
          </p:cNvPr>
          <p:cNvSpPr>
            <a:spLocks noGrp="1"/>
          </p:cNvSpPr>
          <p:nvPr>
            <p:ph type="sldNum" sz="quarter" idx="4"/>
          </p:nvPr>
        </p:nvSpPr>
        <p:spPr bwMode="gray">
          <a:xfrm>
            <a:off x="5535329" y="5584370"/>
            <a:ext cx="1121343" cy="1273629"/>
          </a:xfrm>
          <a:prstGeom prst="rect">
            <a:avLst/>
          </a:prstGeom>
        </p:spPr>
        <p:txBody>
          <a:bodyPr vert="horz" lIns="91440" tIns="45720" rIns="91440" bIns="45720" rtlCol="0" anchor="ctr"/>
          <a:lstStyle>
            <a:lvl1pPr algn="ctr">
              <a:defRPr lang="en-US" sz="1100" b="0" i="0" kern="1200" cap="all" spc="150" baseline="0" smtClean="0">
                <a:solidFill>
                  <a:schemeClr val="bg1"/>
                </a:solidFill>
                <a:latin typeface="+mn-lt"/>
                <a:ea typeface="+mn-ea"/>
                <a:cs typeface="+mn-cs"/>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534153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CBC3FFE-6B9B-C940-4695-8ECFB61CE086}"/>
              </a:ext>
              <a:ext uri="{C183D7F6-B498-43B3-948B-1728B52AA6E4}">
                <adec:decorative xmlns:adec="http://schemas.microsoft.com/office/drawing/2017/decorative" val="1"/>
              </a:ext>
            </a:extLst>
          </p:cNvPr>
          <p:cNvSpPr/>
          <p:nvPr userDrawn="1"/>
        </p:nvSpPr>
        <p:spPr>
          <a:xfrm>
            <a:off x="1281793" y="1273629"/>
            <a:ext cx="9628415" cy="4310743"/>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502229" y="1273628"/>
            <a:ext cx="4196442" cy="4310742"/>
          </a:xfrm>
        </p:spPr>
        <p:txBody>
          <a:bodyPr anchor="ctr"/>
          <a:lstStyle>
            <a:lvl1pPr algn="ctr">
              <a:defRPr sz="3600" b="1">
                <a:solidFill>
                  <a:schemeClr val="bg1"/>
                </a:solidFill>
              </a:defRPr>
            </a:lvl1pPr>
          </a:lstStyle>
          <a:p>
            <a:r>
              <a:rPr lang="en-US" dirty="0"/>
              <a:t>Click to add title</a:t>
            </a:r>
          </a:p>
        </p:txBody>
      </p:sp>
      <p:sp>
        <p:nvSpPr>
          <p:cNvPr id="9" name="Date Placeholder 3">
            <a:extLst>
              <a:ext uri="{FF2B5EF4-FFF2-40B4-BE49-F238E27FC236}">
                <a16:creationId xmlns:a16="http://schemas.microsoft.com/office/drawing/2014/main" id="{F32ECDD1-6747-320D-D47E-711CFC708709}"/>
              </a:ext>
            </a:extLst>
          </p:cNvPr>
          <p:cNvSpPr>
            <a:spLocks noGrp="1"/>
          </p:cNvSpPr>
          <p:nvPr>
            <p:ph type="dt" sz="half" idx="10"/>
          </p:nvPr>
        </p:nvSpPr>
        <p:spPr>
          <a:xfrm>
            <a:off x="5170714" y="0"/>
            <a:ext cx="1850572" cy="1281793"/>
          </a:xfrm>
          <a:prstGeom prst="rect">
            <a:avLst/>
          </a:prstGeom>
        </p:spPr>
        <p:txBody>
          <a:bodyPr anchor="ctr"/>
          <a:lstStyle>
            <a:lvl1pPr algn="ctr">
              <a:defRPr lang="en-US" sz="1100" b="0" i="0" kern="1200" cap="all" spc="150" baseline="0" smtClean="0">
                <a:solidFill>
                  <a:schemeClr val="bg1"/>
                </a:solidFill>
                <a:latin typeface="+mn-lt"/>
                <a:ea typeface="+mn-ea"/>
                <a:cs typeface="+mn-cs"/>
              </a:defRPr>
            </a:lvl1pPr>
          </a:lstStyle>
          <a:p>
            <a:fld id="{34942A45-FC1F-4C42-9F9C-9B4D741C9442}" type="datetime1">
              <a:rPr lang="en-US" smtClean="0"/>
              <a:t>1/25/2025</a:t>
            </a:fld>
            <a:endParaRPr lang="en-US" dirty="0"/>
          </a:p>
        </p:txBody>
      </p:sp>
      <p:sp>
        <p:nvSpPr>
          <p:cNvPr id="6" name="Content Placeholder 2">
            <a:extLst>
              <a:ext uri="{FF2B5EF4-FFF2-40B4-BE49-F238E27FC236}">
                <a16:creationId xmlns:a16="http://schemas.microsoft.com/office/drawing/2014/main" id="{EDA786E3-65C7-666A-13F5-2C60DD1FB8E3}"/>
              </a:ext>
            </a:extLst>
          </p:cNvPr>
          <p:cNvSpPr>
            <a:spLocks noGrp="1"/>
          </p:cNvSpPr>
          <p:nvPr>
            <p:ph sz="half" idx="13" hasCustomPrompt="1"/>
          </p:nvPr>
        </p:nvSpPr>
        <p:spPr>
          <a:xfrm>
            <a:off x="6213382" y="1695450"/>
            <a:ext cx="4196442" cy="3467100"/>
          </a:xfrm>
        </p:spPr>
        <p:txBody>
          <a:bodyPr anchor="ctr">
            <a:normAutofit/>
          </a:bodyPr>
          <a:lstStyle>
            <a:lvl1pPr marL="0" indent="0" algn="ctr">
              <a:lnSpc>
                <a:spcPct val="150000"/>
              </a:lnSpc>
              <a:buNone/>
              <a:defRPr lang="en-US" sz="1600" b="0" i="0" kern="1200" cap="all" spc="150" dirty="0">
                <a:solidFill>
                  <a:prstClr val="black"/>
                </a:solidFill>
                <a:latin typeface="+mj-lt"/>
                <a:ea typeface="+mn-ea"/>
                <a:cs typeface="+mn-cs"/>
              </a:defRPr>
            </a:lvl1pPr>
            <a:lvl2pPr marL="457200" indent="0" algn="l">
              <a:lnSpc>
                <a:spcPct val="150000"/>
              </a:lnSpc>
              <a:buNone/>
              <a:defRPr sz="1400" b="0">
                <a:solidFill>
                  <a:schemeClr val="bg1"/>
                </a:solidFill>
              </a:defRPr>
            </a:lvl2pPr>
            <a:lvl3pPr marL="914400" indent="0" algn="l">
              <a:lnSpc>
                <a:spcPct val="150000"/>
              </a:lnSpc>
              <a:buNone/>
              <a:defRPr sz="1400" b="0">
                <a:solidFill>
                  <a:schemeClr val="bg1"/>
                </a:solidFill>
              </a:defRPr>
            </a:lvl3pPr>
            <a:lvl4pPr marL="1371600" indent="0" algn="l">
              <a:lnSpc>
                <a:spcPct val="150000"/>
              </a:lnSpc>
              <a:buNone/>
              <a:defRPr sz="1400" b="0">
                <a:solidFill>
                  <a:schemeClr val="bg1"/>
                </a:solidFill>
              </a:defRPr>
            </a:lvl4pPr>
            <a:lvl5pPr marL="1828800" indent="0" algn="l">
              <a:lnSpc>
                <a:spcPct val="150000"/>
              </a:lnSpc>
              <a:buNone/>
              <a:defRPr sz="1400" b="0">
                <a:solidFill>
                  <a:schemeClr val="bg1"/>
                </a:solidFill>
              </a:defRPr>
            </a:lvl5pPr>
            <a:lvl6pPr>
              <a:defRPr sz="1200"/>
            </a:lvl6pPr>
            <a:lvl7pPr>
              <a:defRPr sz="1200"/>
            </a:lvl7pPr>
            <a:lvl8pPr>
              <a:defRPr sz="1200"/>
            </a:lvl8pPr>
            <a:lvl9pPr>
              <a:defRPr sz="1200"/>
            </a:lvl9pPr>
          </a:lstStyle>
          <a:p>
            <a:pPr lvl="0"/>
            <a:r>
              <a:rPr lang="en-US" dirty="0"/>
              <a:t>Click to add content</a:t>
            </a:r>
          </a:p>
        </p:txBody>
      </p:sp>
      <p:sp>
        <p:nvSpPr>
          <p:cNvPr id="4" name="Slide Number Placeholder 5">
            <a:extLst>
              <a:ext uri="{FF2B5EF4-FFF2-40B4-BE49-F238E27FC236}">
                <a16:creationId xmlns:a16="http://schemas.microsoft.com/office/drawing/2014/main" id="{5236AB69-E7C5-0CBE-44EC-DD7E2144AF27}"/>
              </a:ext>
            </a:extLst>
          </p:cNvPr>
          <p:cNvSpPr>
            <a:spLocks noGrp="1"/>
          </p:cNvSpPr>
          <p:nvPr>
            <p:ph type="sldNum" sz="quarter" idx="4"/>
          </p:nvPr>
        </p:nvSpPr>
        <p:spPr bwMode="gray">
          <a:xfrm>
            <a:off x="5535329" y="5584370"/>
            <a:ext cx="1121343" cy="1273629"/>
          </a:xfrm>
          <a:prstGeom prst="rect">
            <a:avLst/>
          </a:prstGeom>
        </p:spPr>
        <p:txBody>
          <a:bodyPr vert="horz" lIns="91440" tIns="45720" rIns="91440" bIns="45720" rtlCol="0" anchor="ctr"/>
          <a:lstStyle>
            <a:lvl1pPr algn="ctr">
              <a:defRPr lang="en-US" sz="1100" b="0" i="0" kern="1200" cap="all" spc="150" baseline="0" smtClean="0">
                <a:solidFill>
                  <a:schemeClr val="bg1"/>
                </a:solidFill>
                <a:latin typeface="+mn-lt"/>
                <a:ea typeface="+mn-ea"/>
                <a:cs typeface="+mn-cs"/>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866374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2E431A-13C7-7FBE-D9C0-4B07EC015704}"/>
              </a:ext>
              <a:ext uri="{C183D7F6-B498-43B3-948B-1728B52AA6E4}">
                <adec:decorative xmlns:adec="http://schemas.microsoft.com/office/drawing/2017/decorative" val="1"/>
              </a:ext>
            </a:extLst>
          </p:cNvPr>
          <p:cNvSpPr/>
          <p:nvPr userDrawn="1"/>
        </p:nvSpPr>
        <p:spPr>
          <a:xfrm>
            <a:off x="-322" y="0"/>
            <a:ext cx="6988271" cy="685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C7D395B-6376-9381-5760-B7F1748DEA91}"/>
              </a:ext>
              <a:ext uri="{C183D7F6-B498-43B3-948B-1728B52AA6E4}">
                <adec:decorative xmlns:adec="http://schemas.microsoft.com/office/drawing/2017/decorative" val="1"/>
              </a:ext>
            </a:extLst>
          </p:cNvPr>
          <p:cNvSpPr/>
          <p:nvPr userDrawn="1"/>
        </p:nvSpPr>
        <p:spPr>
          <a:xfrm>
            <a:off x="1281792" y="1269545"/>
            <a:ext cx="4424042" cy="4310742"/>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81792" y="1269545"/>
            <a:ext cx="4424042" cy="4310742"/>
          </a:xfrm>
        </p:spPr>
        <p:txBody>
          <a:bodyPr anchor="ctr"/>
          <a:lstStyle>
            <a:lvl1pPr algn="ctr">
              <a:defRPr sz="3600" b="1">
                <a:solidFill>
                  <a:schemeClr val="bg1"/>
                </a:solidFill>
              </a:defRPr>
            </a:lvl1pPr>
          </a:lstStyle>
          <a:p>
            <a:r>
              <a:rPr lang="en-US" dirty="0"/>
              <a:t>Click to add title</a:t>
            </a:r>
          </a:p>
        </p:txBody>
      </p:sp>
      <p:sp>
        <p:nvSpPr>
          <p:cNvPr id="23" name="Date Placeholder 3">
            <a:extLst>
              <a:ext uri="{FF2B5EF4-FFF2-40B4-BE49-F238E27FC236}">
                <a16:creationId xmlns:a16="http://schemas.microsoft.com/office/drawing/2014/main" id="{746DDBBD-8B96-1107-F176-E8783973F439}"/>
              </a:ext>
            </a:extLst>
          </p:cNvPr>
          <p:cNvSpPr>
            <a:spLocks noGrp="1"/>
          </p:cNvSpPr>
          <p:nvPr>
            <p:ph type="dt" sz="half" idx="10"/>
          </p:nvPr>
        </p:nvSpPr>
        <p:spPr>
          <a:xfrm>
            <a:off x="8666389" y="-8167"/>
            <a:ext cx="1850572" cy="1281793"/>
          </a:xfrm>
          <a:prstGeom prst="rect">
            <a:avLst/>
          </a:prstGeom>
        </p:spPr>
        <p:txBody>
          <a:bodyPr anchor="ctr"/>
          <a:lstStyle>
            <a:lvl1pPr algn="ctr">
              <a:defRPr lang="en-US" sz="1100" b="0" i="0" kern="1200" cap="all" spc="150" baseline="0" smtClean="0">
                <a:solidFill>
                  <a:schemeClr val="bg1"/>
                </a:solidFill>
                <a:latin typeface="+mn-lt"/>
                <a:ea typeface="+mn-ea"/>
                <a:cs typeface="+mn-cs"/>
              </a:defRPr>
            </a:lvl1pPr>
          </a:lstStyle>
          <a:p>
            <a:fld id="{8F75A98D-8C7F-43E4-8890-99C383553194}" type="datetime1">
              <a:rPr lang="en-US" smtClean="0"/>
              <a:t>1/25/2025</a:t>
            </a:fld>
            <a:endParaRPr lang="en-US" dirty="0"/>
          </a:p>
        </p:txBody>
      </p:sp>
      <p:sp>
        <p:nvSpPr>
          <p:cNvPr id="3" name="Content Placeholder 2"/>
          <p:cNvSpPr>
            <a:spLocks noGrp="1"/>
          </p:cNvSpPr>
          <p:nvPr>
            <p:ph sz="half" idx="1" hasCustomPrompt="1"/>
          </p:nvPr>
        </p:nvSpPr>
        <p:spPr>
          <a:xfrm>
            <a:off x="7461250" y="1269546"/>
            <a:ext cx="4260850" cy="4310742"/>
          </a:xfrm>
        </p:spPr>
        <p:txBody>
          <a:bodyPr anchor="ctr">
            <a:noAutofit/>
          </a:bodyPr>
          <a:lstStyle>
            <a:lvl1pPr marL="0" indent="0" algn="ctr">
              <a:lnSpc>
                <a:spcPct val="150000"/>
              </a:lnSpc>
              <a:buNone/>
              <a:defRPr lang="en-US" sz="1600" b="0" i="0" kern="1200" cap="all" spc="150" dirty="0">
                <a:solidFill>
                  <a:prstClr val="black"/>
                </a:solidFill>
                <a:latin typeface="Century Gothic" panose="020B0502020202020204"/>
                <a:ea typeface="+mn-ea"/>
                <a:cs typeface="+mn-cs"/>
              </a:defRPr>
            </a:lvl1pPr>
            <a:lvl2pPr marL="0" indent="0" algn="ctr">
              <a:lnSpc>
                <a:spcPct val="150000"/>
              </a:lnSpc>
              <a:buNone/>
              <a:defRPr lang="en-US" sz="1600" b="0" i="0" kern="1200" cap="all" spc="150" dirty="0">
                <a:solidFill>
                  <a:prstClr val="black"/>
                </a:solidFill>
                <a:latin typeface="Century Gothic" panose="020B0502020202020204"/>
                <a:ea typeface="+mn-ea"/>
                <a:cs typeface="+mn-cs"/>
              </a:defRPr>
            </a:lvl2pPr>
            <a:lvl3pPr marL="0" indent="0" algn="ctr">
              <a:lnSpc>
                <a:spcPct val="150000"/>
              </a:lnSpc>
              <a:buNone/>
              <a:defRPr lang="en-US" sz="1600" b="0" i="0" kern="1200" cap="all" spc="150" dirty="0">
                <a:solidFill>
                  <a:prstClr val="black"/>
                </a:solidFill>
                <a:latin typeface="Century Gothic" panose="020B0502020202020204"/>
                <a:ea typeface="+mn-ea"/>
                <a:cs typeface="+mn-cs"/>
              </a:defRPr>
            </a:lvl3pPr>
            <a:lvl4pPr marL="0" indent="0" algn="ctr">
              <a:lnSpc>
                <a:spcPct val="150000"/>
              </a:lnSpc>
              <a:buNone/>
              <a:defRPr lang="en-US" sz="1600" b="0" i="0" kern="1200" cap="all" spc="150" dirty="0">
                <a:solidFill>
                  <a:prstClr val="black"/>
                </a:solidFill>
                <a:latin typeface="Century Gothic" panose="020B0502020202020204"/>
                <a:ea typeface="+mn-ea"/>
                <a:cs typeface="+mn-cs"/>
              </a:defRPr>
            </a:lvl4pPr>
            <a:lvl5pPr marL="0" indent="0" algn="ctr">
              <a:lnSpc>
                <a:spcPct val="150000"/>
              </a:lnSpc>
              <a:buNone/>
              <a:defRPr lang="en-US" sz="1600" b="0" i="0" kern="1200" cap="all" spc="150" dirty="0">
                <a:solidFill>
                  <a:prstClr val="black"/>
                </a:solidFill>
                <a:latin typeface="Century Gothic" panose="020B0502020202020204"/>
                <a:ea typeface="+mn-ea"/>
                <a:cs typeface="+mn-cs"/>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Slide Number Placeholder 5">
            <a:extLst>
              <a:ext uri="{FF2B5EF4-FFF2-40B4-BE49-F238E27FC236}">
                <a16:creationId xmlns:a16="http://schemas.microsoft.com/office/drawing/2014/main" id="{64AF3CB2-519A-D56F-36E2-FD3001981A47}"/>
              </a:ext>
            </a:extLst>
          </p:cNvPr>
          <p:cNvSpPr>
            <a:spLocks noGrp="1"/>
          </p:cNvSpPr>
          <p:nvPr>
            <p:ph type="sldNum" sz="quarter" idx="4"/>
          </p:nvPr>
        </p:nvSpPr>
        <p:spPr bwMode="gray">
          <a:xfrm>
            <a:off x="9031004" y="5584370"/>
            <a:ext cx="1121343" cy="1273629"/>
          </a:xfrm>
          <a:prstGeom prst="rect">
            <a:avLst/>
          </a:prstGeom>
        </p:spPr>
        <p:txBody>
          <a:bodyPr vert="horz" lIns="91440" tIns="45720" rIns="91440" bIns="45720" rtlCol="0" anchor="ctr"/>
          <a:lstStyle>
            <a:lvl1pPr algn="ctr">
              <a:defRPr lang="en-US" sz="1100" b="0" i="0" kern="1200" cap="all" spc="150" baseline="0" smtClean="0">
                <a:solidFill>
                  <a:schemeClr val="bg1"/>
                </a:solidFill>
                <a:latin typeface="+mn-lt"/>
                <a:ea typeface="+mn-ea"/>
                <a:cs typeface="+mn-cs"/>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408538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1C43537-6760-2F75-52AB-54BE6BBDE73F}"/>
              </a:ext>
            </a:extLst>
          </p:cNvPr>
          <p:cNvSpPr>
            <a:spLocks noGrp="1"/>
          </p:cNvSpPr>
          <p:nvPr>
            <p:ph type="pic" sz="quarter" idx="11"/>
          </p:nvPr>
        </p:nvSpPr>
        <p:spPr>
          <a:xfrm>
            <a:off x="-322" y="-1"/>
            <a:ext cx="6988271" cy="6857999"/>
          </a:xfrm>
          <a:custGeom>
            <a:avLst/>
            <a:gdLst>
              <a:gd name="connsiteX0" fmla="*/ 1280254 w 6988271"/>
              <a:gd name="connsiteY0" fmla="*/ 1273629 h 6857999"/>
              <a:gd name="connsiteX1" fmla="*/ 1280254 w 6988271"/>
              <a:gd name="connsiteY1" fmla="*/ 5584372 h 6857999"/>
              <a:gd name="connsiteX2" fmla="*/ 5704296 w 6988271"/>
              <a:gd name="connsiteY2" fmla="*/ 5584372 h 6857999"/>
              <a:gd name="connsiteX3" fmla="*/ 5704296 w 6988271"/>
              <a:gd name="connsiteY3" fmla="*/ 1273629 h 6857999"/>
              <a:gd name="connsiteX4" fmla="*/ 0 w 6988271"/>
              <a:gd name="connsiteY4" fmla="*/ 0 h 6857999"/>
              <a:gd name="connsiteX5" fmla="*/ 6988271 w 6988271"/>
              <a:gd name="connsiteY5" fmla="*/ 0 h 6857999"/>
              <a:gd name="connsiteX6" fmla="*/ 6988271 w 6988271"/>
              <a:gd name="connsiteY6" fmla="*/ 6857999 h 6857999"/>
              <a:gd name="connsiteX7" fmla="*/ 0 w 6988271"/>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88271" h="6857999">
                <a:moveTo>
                  <a:pt x="1280254" y="1273629"/>
                </a:moveTo>
                <a:lnTo>
                  <a:pt x="1280254" y="5584372"/>
                </a:lnTo>
                <a:lnTo>
                  <a:pt x="5704296" y="5584372"/>
                </a:lnTo>
                <a:lnTo>
                  <a:pt x="5704296" y="1273629"/>
                </a:lnTo>
                <a:close/>
                <a:moveTo>
                  <a:pt x="0" y="0"/>
                </a:moveTo>
                <a:lnTo>
                  <a:pt x="6988271" y="0"/>
                </a:lnTo>
                <a:lnTo>
                  <a:pt x="6988271" y="6857999"/>
                </a:lnTo>
                <a:lnTo>
                  <a:pt x="0" y="6857999"/>
                </a:lnTo>
                <a:close/>
              </a:path>
            </a:pathLst>
          </a:custGeom>
        </p:spPr>
        <p:txBody>
          <a:bodyPr wrap="square">
            <a:noAutofit/>
          </a:bodyPr>
          <a:lstStyle/>
          <a:p>
            <a:r>
              <a:rPr lang="en-US"/>
              <a:t>Click icon to add picture</a:t>
            </a:r>
            <a:endParaRPr lang="en-US" dirty="0"/>
          </a:p>
        </p:txBody>
      </p:sp>
      <p:sp>
        <p:nvSpPr>
          <p:cNvPr id="2" name="Title 1"/>
          <p:cNvSpPr>
            <a:spLocks noGrp="1"/>
          </p:cNvSpPr>
          <p:nvPr>
            <p:ph type="title" hasCustomPrompt="1"/>
          </p:nvPr>
        </p:nvSpPr>
        <p:spPr>
          <a:xfrm>
            <a:off x="1281792" y="1269545"/>
            <a:ext cx="4424042" cy="4310742"/>
          </a:xfrm>
        </p:spPr>
        <p:txBody>
          <a:bodyPr anchor="ctr"/>
          <a:lstStyle>
            <a:lvl1pPr algn="ctr">
              <a:defRPr sz="3600" b="1">
                <a:solidFill>
                  <a:schemeClr val="bg1"/>
                </a:solidFill>
              </a:defRPr>
            </a:lvl1pPr>
          </a:lstStyle>
          <a:p>
            <a:r>
              <a:rPr lang="en-US" dirty="0"/>
              <a:t>Click to add title</a:t>
            </a:r>
          </a:p>
        </p:txBody>
      </p:sp>
      <p:sp>
        <p:nvSpPr>
          <p:cNvPr id="23" name="Date Placeholder 3">
            <a:extLst>
              <a:ext uri="{FF2B5EF4-FFF2-40B4-BE49-F238E27FC236}">
                <a16:creationId xmlns:a16="http://schemas.microsoft.com/office/drawing/2014/main" id="{746DDBBD-8B96-1107-F176-E8783973F439}"/>
              </a:ext>
            </a:extLst>
          </p:cNvPr>
          <p:cNvSpPr>
            <a:spLocks noGrp="1"/>
          </p:cNvSpPr>
          <p:nvPr>
            <p:ph type="dt" sz="half" idx="10"/>
          </p:nvPr>
        </p:nvSpPr>
        <p:spPr>
          <a:xfrm>
            <a:off x="8666389" y="-8167"/>
            <a:ext cx="1850572" cy="1281793"/>
          </a:xfrm>
          <a:prstGeom prst="rect">
            <a:avLst/>
          </a:prstGeom>
        </p:spPr>
        <p:txBody>
          <a:bodyPr anchor="ctr"/>
          <a:lstStyle>
            <a:lvl1pPr algn="ctr">
              <a:defRPr lang="en-US" sz="1100" b="0" i="0" kern="1200" cap="all" spc="150" baseline="0" smtClean="0">
                <a:solidFill>
                  <a:schemeClr val="bg1"/>
                </a:solidFill>
                <a:latin typeface="+mn-lt"/>
                <a:ea typeface="+mn-ea"/>
                <a:cs typeface="+mn-cs"/>
              </a:defRPr>
            </a:lvl1pPr>
          </a:lstStyle>
          <a:p>
            <a:fld id="{911395C4-F96D-4D38-B238-081B6E676AEB}" type="datetime1">
              <a:rPr lang="en-US" smtClean="0"/>
              <a:t>1/25/2025</a:t>
            </a:fld>
            <a:endParaRPr lang="en-US" dirty="0"/>
          </a:p>
        </p:txBody>
      </p:sp>
      <p:sp>
        <p:nvSpPr>
          <p:cNvPr id="3" name="Content Placeholder 2"/>
          <p:cNvSpPr>
            <a:spLocks noGrp="1"/>
          </p:cNvSpPr>
          <p:nvPr>
            <p:ph sz="half" idx="1" hasCustomPrompt="1"/>
          </p:nvPr>
        </p:nvSpPr>
        <p:spPr>
          <a:xfrm>
            <a:off x="7461250" y="1273629"/>
            <a:ext cx="4260850" cy="4310743"/>
          </a:xfrm>
        </p:spPr>
        <p:txBody>
          <a:bodyPr anchor="ctr">
            <a:noAutofit/>
          </a:bodyPr>
          <a:lstStyle>
            <a:lvl1pPr marL="0" indent="0" algn="ctr">
              <a:lnSpc>
                <a:spcPct val="100000"/>
              </a:lnSpc>
              <a:buNone/>
              <a:defRPr sz="1800" b="0">
                <a:solidFill>
                  <a:schemeClr val="bg1"/>
                </a:solidFill>
              </a:defRPr>
            </a:lvl1pPr>
            <a:lvl2pPr marL="0" indent="0" algn="ctr">
              <a:lnSpc>
                <a:spcPct val="100000"/>
              </a:lnSpc>
              <a:buNone/>
              <a:defRPr sz="1800" b="0">
                <a:solidFill>
                  <a:schemeClr val="bg1"/>
                </a:solidFill>
              </a:defRPr>
            </a:lvl2pPr>
            <a:lvl3pPr marL="0" indent="0" algn="ctr">
              <a:lnSpc>
                <a:spcPct val="100000"/>
              </a:lnSpc>
              <a:buNone/>
              <a:defRPr sz="1800" b="0">
                <a:solidFill>
                  <a:schemeClr val="bg1"/>
                </a:solidFill>
              </a:defRPr>
            </a:lvl3pPr>
            <a:lvl4pPr marL="0" indent="0" algn="ctr">
              <a:lnSpc>
                <a:spcPct val="100000"/>
              </a:lnSpc>
              <a:buNone/>
              <a:defRPr sz="1800" b="0">
                <a:solidFill>
                  <a:schemeClr val="bg1"/>
                </a:solidFill>
              </a:defRPr>
            </a:lvl4pPr>
            <a:lvl5pPr marL="0" indent="0" algn="ctr">
              <a:lnSpc>
                <a:spcPct val="100000"/>
              </a:lnSpc>
              <a:buNone/>
              <a:defRPr sz="1800" b="0">
                <a:solidFill>
                  <a:schemeClr val="bg1"/>
                </a:solidFill>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Slide Number Placeholder 5">
            <a:extLst>
              <a:ext uri="{FF2B5EF4-FFF2-40B4-BE49-F238E27FC236}">
                <a16:creationId xmlns:a16="http://schemas.microsoft.com/office/drawing/2014/main" id="{64AF3CB2-519A-D56F-36E2-FD3001981A47}"/>
              </a:ext>
            </a:extLst>
          </p:cNvPr>
          <p:cNvSpPr>
            <a:spLocks noGrp="1"/>
          </p:cNvSpPr>
          <p:nvPr>
            <p:ph type="sldNum" sz="quarter" idx="4"/>
          </p:nvPr>
        </p:nvSpPr>
        <p:spPr bwMode="gray">
          <a:xfrm>
            <a:off x="9031004" y="5584370"/>
            <a:ext cx="1121343" cy="1273629"/>
          </a:xfrm>
          <a:prstGeom prst="rect">
            <a:avLst/>
          </a:prstGeom>
        </p:spPr>
        <p:txBody>
          <a:bodyPr vert="horz" lIns="91440" tIns="45720" rIns="91440" bIns="45720" rtlCol="0" anchor="ctr"/>
          <a:lstStyle>
            <a:lvl1pPr algn="ctr">
              <a:defRPr lang="en-US" sz="1100" b="0" i="0" kern="1200" cap="all" spc="150" baseline="0" smtClean="0">
                <a:solidFill>
                  <a:schemeClr val="bg1"/>
                </a:solidFill>
                <a:latin typeface="+mn-lt"/>
                <a:ea typeface="+mn-ea"/>
                <a:cs typeface="+mn-cs"/>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4184598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below">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10D079-59C5-7B8A-E27A-0AAA752CAF00}"/>
              </a:ext>
              <a:ext uri="{C183D7F6-B498-43B3-948B-1728B52AA6E4}">
                <adec:decorative xmlns:adec="http://schemas.microsoft.com/office/drawing/2017/decorative" val="1"/>
              </a:ext>
            </a:extLst>
          </p:cNvPr>
          <p:cNvSpPr/>
          <p:nvPr userDrawn="1"/>
        </p:nvSpPr>
        <p:spPr>
          <a:xfrm>
            <a:off x="1281793" y="1273629"/>
            <a:ext cx="9628415" cy="431074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281792" y="1273628"/>
            <a:ext cx="9628415" cy="2288720"/>
          </a:xfrm>
        </p:spPr>
        <p:txBody>
          <a:bodyPr anchor="b"/>
          <a:lstStyle>
            <a:lvl1pPr algn="ctr">
              <a:defRPr sz="4800" b="1">
                <a:solidFill>
                  <a:schemeClr val="bg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B2B598F9-55EA-465C-92A3-1E6BD4239922}"/>
              </a:ext>
            </a:extLst>
          </p:cNvPr>
          <p:cNvSpPr>
            <a:spLocks noGrp="1"/>
          </p:cNvSpPr>
          <p:nvPr>
            <p:ph sz="quarter" idx="11" hasCustomPrompt="1"/>
          </p:nvPr>
        </p:nvSpPr>
        <p:spPr>
          <a:xfrm>
            <a:off x="2650672" y="3657600"/>
            <a:ext cx="6890656" cy="1926770"/>
          </a:xfrm>
        </p:spPr>
        <p:txBody>
          <a:bodyPr>
            <a:normAutofit/>
          </a:bodyPr>
          <a:lstStyle>
            <a:lvl1pPr marL="0" indent="0" algn="ctr">
              <a:buNone/>
              <a:defRPr sz="1800"/>
            </a:lvl1pPr>
            <a:lvl2pPr marL="0" indent="0" algn="ctr">
              <a:buNone/>
              <a:defRPr sz="1600"/>
            </a:lvl2pPr>
            <a:lvl3pPr marL="0" indent="0" algn="ctr">
              <a:buNone/>
              <a:defRPr sz="1400"/>
            </a:lvl3pPr>
            <a:lvl4pPr marL="0" indent="0" algn="ctr">
              <a:buNone/>
              <a:defRPr sz="1200"/>
            </a:lvl4pPr>
            <a:lvl5pPr marL="0" indent="0" algn="ctr">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2674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Content Left">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436516-A644-E106-5DCE-E9D459C35A9F}"/>
              </a:ext>
              <a:ext uri="{C183D7F6-B498-43B3-948B-1728B52AA6E4}">
                <adec:decorative xmlns:adec="http://schemas.microsoft.com/office/drawing/2017/decorative" val="1"/>
              </a:ext>
            </a:extLst>
          </p:cNvPr>
          <p:cNvSpPr/>
          <p:nvPr userDrawn="1"/>
        </p:nvSpPr>
        <p:spPr>
          <a:xfrm>
            <a:off x="5203729" y="0"/>
            <a:ext cx="6988271" cy="685800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7BF11EA-0E7E-ECF4-3F01-392438DC4BF2}"/>
              </a:ext>
              <a:ext uri="{C183D7F6-B498-43B3-948B-1728B52AA6E4}">
                <adec:decorative xmlns:adec="http://schemas.microsoft.com/office/drawing/2017/decorative" val="1"/>
              </a:ext>
            </a:extLst>
          </p:cNvPr>
          <p:cNvSpPr/>
          <p:nvPr userDrawn="1"/>
        </p:nvSpPr>
        <p:spPr>
          <a:xfrm>
            <a:off x="6485843" y="1269545"/>
            <a:ext cx="4424042" cy="431074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485843" y="1269545"/>
            <a:ext cx="4424042" cy="4310742"/>
          </a:xfrm>
        </p:spPr>
        <p:txBody>
          <a:bodyPr anchor="ctr"/>
          <a:lstStyle>
            <a:lvl1pPr algn="ctr">
              <a:defRPr sz="3600" b="1">
                <a:solidFill>
                  <a:schemeClr val="bg1"/>
                </a:solidFill>
              </a:defRPr>
            </a:lvl1pPr>
          </a:lstStyle>
          <a:p>
            <a:r>
              <a:rPr lang="en-US" dirty="0"/>
              <a:t>Click to add title</a:t>
            </a:r>
          </a:p>
        </p:txBody>
      </p:sp>
      <p:sp>
        <p:nvSpPr>
          <p:cNvPr id="23" name="Date Placeholder 3">
            <a:extLst>
              <a:ext uri="{FF2B5EF4-FFF2-40B4-BE49-F238E27FC236}">
                <a16:creationId xmlns:a16="http://schemas.microsoft.com/office/drawing/2014/main" id="{746DDBBD-8B96-1107-F176-E8783973F439}"/>
              </a:ext>
            </a:extLst>
          </p:cNvPr>
          <p:cNvSpPr>
            <a:spLocks noGrp="1"/>
          </p:cNvSpPr>
          <p:nvPr>
            <p:ph type="dt" sz="half" idx="10"/>
          </p:nvPr>
        </p:nvSpPr>
        <p:spPr>
          <a:xfrm>
            <a:off x="1675039" y="-8167"/>
            <a:ext cx="1850572" cy="1281793"/>
          </a:xfrm>
          <a:prstGeom prst="rect">
            <a:avLst/>
          </a:prstGeom>
        </p:spPr>
        <p:txBody>
          <a:bodyPr anchor="ctr"/>
          <a:lstStyle>
            <a:lvl1pPr algn="ctr">
              <a:defRPr lang="en-US" sz="1100" b="0" i="0" kern="1200" cap="all" spc="150" baseline="0" smtClean="0">
                <a:solidFill>
                  <a:schemeClr val="bg1"/>
                </a:solidFill>
                <a:latin typeface="+mn-lt"/>
                <a:ea typeface="+mn-ea"/>
                <a:cs typeface="+mn-cs"/>
              </a:defRPr>
            </a:lvl1pPr>
          </a:lstStyle>
          <a:p>
            <a:fld id="{00B7D833-DB29-4219-8E52-B65475B22B14}" type="datetime1">
              <a:rPr lang="en-US" smtClean="0"/>
              <a:t>1/25/2025</a:t>
            </a:fld>
            <a:endParaRPr lang="en-US" dirty="0"/>
          </a:p>
        </p:txBody>
      </p:sp>
      <p:sp>
        <p:nvSpPr>
          <p:cNvPr id="3" name="Content Placeholder 2"/>
          <p:cNvSpPr>
            <a:spLocks noGrp="1"/>
          </p:cNvSpPr>
          <p:nvPr>
            <p:ph sz="half" idx="1" hasCustomPrompt="1"/>
          </p:nvPr>
        </p:nvSpPr>
        <p:spPr>
          <a:xfrm>
            <a:off x="469900" y="1269546"/>
            <a:ext cx="4260850" cy="4310742"/>
          </a:xfrm>
        </p:spPr>
        <p:txBody>
          <a:bodyPr anchor="ctr">
            <a:noAutofit/>
          </a:bodyPr>
          <a:lstStyle>
            <a:lvl1pPr marL="0" indent="0" algn="ctr">
              <a:lnSpc>
                <a:spcPct val="150000"/>
              </a:lnSpc>
              <a:buNone/>
              <a:defRPr lang="en-US" sz="1600" b="0" i="0" kern="1200" cap="all" spc="150" dirty="0">
                <a:solidFill>
                  <a:prstClr val="black"/>
                </a:solidFill>
                <a:latin typeface="+mn-lt"/>
                <a:ea typeface="+mn-ea"/>
                <a:cs typeface="+mn-cs"/>
              </a:defRPr>
            </a:lvl1pPr>
            <a:lvl2pPr marL="0" indent="0" algn="ctr">
              <a:lnSpc>
                <a:spcPct val="150000"/>
              </a:lnSpc>
              <a:buNone/>
              <a:defRPr lang="en-US" sz="1600" b="0" i="0" kern="1200" cap="all" spc="150" dirty="0">
                <a:solidFill>
                  <a:prstClr val="black"/>
                </a:solidFill>
                <a:latin typeface="+mn-lt"/>
                <a:ea typeface="+mn-ea"/>
                <a:cs typeface="+mn-cs"/>
              </a:defRPr>
            </a:lvl2pPr>
            <a:lvl3pPr marL="0" indent="0" algn="ctr">
              <a:lnSpc>
                <a:spcPct val="150000"/>
              </a:lnSpc>
              <a:buNone/>
              <a:defRPr lang="en-US" sz="1600" b="0" i="0" kern="1200" cap="all" spc="150" dirty="0">
                <a:solidFill>
                  <a:prstClr val="black"/>
                </a:solidFill>
                <a:latin typeface="+mn-lt"/>
                <a:ea typeface="+mn-ea"/>
                <a:cs typeface="+mn-cs"/>
              </a:defRPr>
            </a:lvl3pPr>
            <a:lvl4pPr marL="0" indent="0" algn="ctr">
              <a:lnSpc>
                <a:spcPct val="150000"/>
              </a:lnSpc>
              <a:buNone/>
              <a:defRPr lang="en-US" sz="1600" b="0" i="0" kern="1200" cap="all" spc="150" dirty="0">
                <a:solidFill>
                  <a:prstClr val="black"/>
                </a:solidFill>
                <a:latin typeface="+mn-lt"/>
                <a:ea typeface="+mn-ea"/>
                <a:cs typeface="+mn-cs"/>
              </a:defRPr>
            </a:lvl4pPr>
            <a:lvl5pPr marL="0" indent="0" algn="ctr">
              <a:lnSpc>
                <a:spcPct val="150000"/>
              </a:lnSpc>
              <a:buNone/>
              <a:defRPr lang="en-US" sz="1600" b="0" i="0" kern="1200" cap="all" spc="150" dirty="0">
                <a:solidFill>
                  <a:prstClr val="black"/>
                </a:solidFill>
                <a:latin typeface="+mn-lt"/>
                <a:ea typeface="+mn-ea"/>
                <a:cs typeface="+mn-cs"/>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C86F2B3-50D8-BDE9-BBE3-59CA1A4FBA9B}"/>
              </a:ext>
            </a:extLst>
          </p:cNvPr>
          <p:cNvSpPr>
            <a:spLocks noGrp="1"/>
          </p:cNvSpPr>
          <p:nvPr>
            <p:ph type="sldNum" sz="quarter" idx="4"/>
          </p:nvPr>
        </p:nvSpPr>
        <p:spPr bwMode="gray">
          <a:xfrm>
            <a:off x="2039654" y="5584370"/>
            <a:ext cx="1121343" cy="1273629"/>
          </a:xfrm>
          <a:prstGeom prst="rect">
            <a:avLst/>
          </a:prstGeom>
        </p:spPr>
        <p:txBody>
          <a:bodyPr vert="horz" lIns="91440" tIns="45720" rIns="91440" bIns="45720" rtlCol="0" anchor="ctr"/>
          <a:lstStyle>
            <a:lvl1pPr algn="ctr">
              <a:defRPr lang="en-US" sz="1100" b="0" i="0" kern="1200" cap="all" spc="150" baseline="0" smtClean="0">
                <a:solidFill>
                  <a:schemeClr val="bg1"/>
                </a:solidFill>
                <a:latin typeface="+mn-lt"/>
                <a:ea typeface="+mn-ea"/>
                <a:cs typeface="+mn-cs"/>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165422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CE58643-CC5E-1CDA-5D27-7F71DB3CC5E0}"/>
              </a:ext>
            </a:extLst>
          </p:cNvPr>
          <p:cNvSpPr>
            <a:spLocks noGrp="1"/>
          </p:cNvSpPr>
          <p:nvPr>
            <p:ph type="pic" sz="quarter" idx="12"/>
          </p:nvPr>
        </p:nvSpPr>
        <p:spPr>
          <a:xfrm>
            <a:off x="0" y="0"/>
            <a:ext cx="12192000" cy="6858000"/>
          </a:xfrm>
          <a:custGeom>
            <a:avLst/>
            <a:gdLst>
              <a:gd name="connsiteX0" fmla="*/ 1281793 w 12192000"/>
              <a:gd name="connsiteY0" fmla="*/ 1273629 h 6858000"/>
              <a:gd name="connsiteX1" fmla="*/ 1281793 w 12192000"/>
              <a:gd name="connsiteY1" fmla="*/ 5584372 h 6858000"/>
              <a:gd name="connsiteX2" fmla="*/ 10910208 w 12192000"/>
              <a:gd name="connsiteY2" fmla="*/ 5584372 h 6858000"/>
              <a:gd name="connsiteX3" fmla="*/ 10910208 w 12192000"/>
              <a:gd name="connsiteY3" fmla="*/ 1273629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281793" y="1273629"/>
                </a:moveTo>
                <a:lnTo>
                  <a:pt x="1281793" y="5584372"/>
                </a:lnTo>
                <a:lnTo>
                  <a:pt x="10910208" y="5584372"/>
                </a:lnTo>
                <a:lnTo>
                  <a:pt x="10910208" y="1273629"/>
                </a:lnTo>
                <a:close/>
                <a:moveTo>
                  <a:pt x="0" y="0"/>
                </a:moveTo>
                <a:lnTo>
                  <a:pt x="12192000" y="0"/>
                </a:lnTo>
                <a:lnTo>
                  <a:pt x="12192000" y="6858000"/>
                </a:lnTo>
                <a:lnTo>
                  <a:pt x="0" y="6858000"/>
                </a:lnTo>
                <a:close/>
              </a:path>
            </a:pathLst>
          </a:custGeom>
        </p:spPr>
        <p:txBody>
          <a:bodyPr wrap="square">
            <a:noAutofit/>
          </a:bodyPr>
          <a:lstStyle>
            <a:lvl1pPr marL="0" indent="0" algn="ctr">
              <a:buFont typeface="Arial" panose="020B0604020202020204" pitchFamily="34" charset="0"/>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52277723-FC29-A00E-8752-9517D978931C}"/>
              </a:ext>
            </a:extLst>
          </p:cNvPr>
          <p:cNvSpPr>
            <a:spLocks noGrp="1"/>
          </p:cNvSpPr>
          <p:nvPr>
            <p:ph type="title" hasCustomPrompt="1"/>
          </p:nvPr>
        </p:nvSpPr>
        <p:spPr>
          <a:xfrm>
            <a:off x="1280160" y="1273627"/>
            <a:ext cx="9631679" cy="4310743"/>
          </a:xfrm>
        </p:spPr>
        <p:txBody>
          <a:bodyPr anchor="ctr"/>
          <a:lstStyle>
            <a:lvl1pPr algn="ctr">
              <a:defRPr sz="4800" b="1">
                <a:solidFill>
                  <a:schemeClr val="bg1"/>
                </a:solidFill>
              </a:defRPr>
            </a:lvl1pPr>
          </a:lstStyle>
          <a:p>
            <a:r>
              <a:rPr lang="en-US" dirty="0"/>
              <a:t>Click to add title</a:t>
            </a:r>
          </a:p>
        </p:txBody>
      </p:sp>
    </p:spTree>
    <p:extLst>
      <p:ext uri="{BB962C8B-B14F-4D97-AF65-F5344CB8AC3E}">
        <p14:creationId xmlns:p14="http://schemas.microsoft.com/office/powerpoint/2010/main" val="22311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1C43537-6760-2F75-52AB-54BE6BBDE73F}"/>
              </a:ext>
            </a:extLst>
          </p:cNvPr>
          <p:cNvSpPr>
            <a:spLocks noGrp="1"/>
          </p:cNvSpPr>
          <p:nvPr>
            <p:ph type="pic" sz="quarter" idx="11"/>
          </p:nvPr>
        </p:nvSpPr>
        <p:spPr>
          <a:xfrm>
            <a:off x="5203729" y="-1"/>
            <a:ext cx="6988271" cy="6857999"/>
          </a:xfrm>
          <a:custGeom>
            <a:avLst/>
            <a:gdLst>
              <a:gd name="connsiteX0" fmla="*/ 1280254 w 6988271"/>
              <a:gd name="connsiteY0" fmla="*/ 1273629 h 6857999"/>
              <a:gd name="connsiteX1" fmla="*/ 1280254 w 6988271"/>
              <a:gd name="connsiteY1" fmla="*/ 5584372 h 6857999"/>
              <a:gd name="connsiteX2" fmla="*/ 5704296 w 6988271"/>
              <a:gd name="connsiteY2" fmla="*/ 5584372 h 6857999"/>
              <a:gd name="connsiteX3" fmla="*/ 5704296 w 6988271"/>
              <a:gd name="connsiteY3" fmla="*/ 1273629 h 6857999"/>
              <a:gd name="connsiteX4" fmla="*/ 0 w 6988271"/>
              <a:gd name="connsiteY4" fmla="*/ 0 h 6857999"/>
              <a:gd name="connsiteX5" fmla="*/ 6988271 w 6988271"/>
              <a:gd name="connsiteY5" fmla="*/ 0 h 6857999"/>
              <a:gd name="connsiteX6" fmla="*/ 6988271 w 6988271"/>
              <a:gd name="connsiteY6" fmla="*/ 6857999 h 6857999"/>
              <a:gd name="connsiteX7" fmla="*/ 0 w 6988271"/>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88271" h="6857999">
                <a:moveTo>
                  <a:pt x="1280254" y="1273629"/>
                </a:moveTo>
                <a:lnTo>
                  <a:pt x="1280254" y="5584372"/>
                </a:lnTo>
                <a:lnTo>
                  <a:pt x="5704296" y="5584372"/>
                </a:lnTo>
                <a:lnTo>
                  <a:pt x="5704296" y="1273629"/>
                </a:lnTo>
                <a:close/>
                <a:moveTo>
                  <a:pt x="0" y="0"/>
                </a:moveTo>
                <a:lnTo>
                  <a:pt x="6988271" y="0"/>
                </a:lnTo>
                <a:lnTo>
                  <a:pt x="6988271" y="6857999"/>
                </a:lnTo>
                <a:lnTo>
                  <a:pt x="0" y="6857999"/>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2" name="Title 1"/>
          <p:cNvSpPr>
            <a:spLocks noGrp="1"/>
          </p:cNvSpPr>
          <p:nvPr>
            <p:ph type="title" hasCustomPrompt="1"/>
          </p:nvPr>
        </p:nvSpPr>
        <p:spPr>
          <a:xfrm>
            <a:off x="6485843" y="1269545"/>
            <a:ext cx="4424042" cy="4310742"/>
          </a:xfrm>
        </p:spPr>
        <p:txBody>
          <a:bodyPr anchor="ctr"/>
          <a:lstStyle>
            <a:lvl1pPr algn="ctr">
              <a:defRPr sz="3600" b="1">
                <a:solidFill>
                  <a:schemeClr val="bg1"/>
                </a:solidFill>
              </a:defRPr>
            </a:lvl1pPr>
          </a:lstStyle>
          <a:p>
            <a:r>
              <a:rPr lang="en-US" dirty="0"/>
              <a:t>Click to add title</a:t>
            </a:r>
          </a:p>
        </p:txBody>
      </p:sp>
      <p:sp>
        <p:nvSpPr>
          <p:cNvPr id="23" name="Date Placeholder 3">
            <a:extLst>
              <a:ext uri="{FF2B5EF4-FFF2-40B4-BE49-F238E27FC236}">
                <a16:creationId xmlns:a16="http://schemas.microsoft.com/office/drawing/2014/main" id="{746DDBBD-8B96-1107-F176-E8783973F439}"/>
              </a:ext>
            </a:extLst>
          </p:cNvPr>
          <p:cNvSpPr>
            <a:spLocks noGrp="1"/>
          </p:cNvSpPr>
          <p:nvPr>
            <p:ph type="dt" sz="half" idx="10"/>
          </p:nvPr>
        </p:nvSpPr>
        <p:spPr>
          <a:xfrm>
            <a:off x="1675039" y="-8167"/>
            <a:ext cx="1850572" cy="1281793"/>
          </a:xfrm>
          <a:prstGeom prst="rect">
            <a:avLst/>
          </a:prstGeom>
        </p:spPr>
        <p:txBody>
          <a:bodyPr anchor="ctr"/>
          <a:lstStyle>
            <a:lvl1pPr algn="ctr">
              <a:defRPr lang="en-US" sz="1100" b="0" i="0" kern="1200" cap="all" spc="150" baseline="0" smtClean="0">
                <a:solidFill>
                  <a:schemeClr val="bg1"/>
                </a:solidFill>
                <a:latin typeface="+mn-lt"/>
                <a:ea typeface="+mn-ea"/>
                <a:cs typeface="+mn-cs"/>
              </a:defRPr>
            </a:lvl1pPr>
          </a:lstStyle>
          <a:p>
            <a:fld id="{340F3CC6-5664-405B-9AA3-80BAA886F5D4}" type="datetime1">
              <a:rPr lang="en-US" smtClean="0"/>
              <a:t>1/25/2025</a:t>
            </a:fld>
            <a:endParaRPr lang="en-US" dirty="0"/>
          </a:p>
        </p:txBody>
      </p:sp>
      <p:sp>
        <p:nvSpPr>
          <p:cNvPr id="3" name="Content Placeholder 2"/>
          <p:cNvSpPr>
            <a:spLocks noGrp="1"/>
          </p:cNvSpPr>
          <p:nvPr>
            <p:ph sz="half" idx="1" hasCustomPrompt="1"/>
          </p:nvPr>
        </p:nvSpPr>
        <p:spPr>
          <a:xfrm>
            <a:off x="469900" y="1269546"/>
            <a:ext cx="4260850" cy="4310742"/>
          </a:xfrm>
        </p:spPr>
        <p:txBody>
          <a:bodyPr anchor="ctr">
            <a:noAutofit/>
          </a:bodyPr>
          <a:lstStyle>
            <a:lvl1pPr marL="0" indent="0" algn="ctr">
              <a:lnSpc>
                <a:spcPct val="100000"/>
              </a:lnSpc>
              <a:buNone/>
              <a:defRPr sz="1800" b="0">
                <a:solidFill>
                  <a:schemeClr val="bg1"/>
                </a:solidFill>
              </a:defRPr>
            </a:lvl1pPr>
            <a:lvl2pPr marL="0" indent="0" algn="ctr">
              <a:lnSpc>
                <a:spcPct val="100000"/>
              </a:lnSpc>
              <a:buNone/>
              <a:defRPr sz="1800" b="0">
                <a:solidFill>
                  <a:schemeClr val="bg1"/>
                </a:solidFill>
              </a:defRPr>
            </a:lvl2pPr>
            <a:lvl3pPr marL="0" indent="0" algn="ctr">
              <a:lnSpc>
                <a:spcPct val="100000"/>
              </a:lnSpc>
              <a:buNone/>
              <a:defRPr sz="1800" b="0">
                <a:solidFill>
                  <a:schemeClr val="bg1"/>
                </a:solidFill>
              </a:defRPr>
            </a:lvl3pPr>
            <a:lvl4pPr marL="0" indent="0" algn="ctr">
              <a:lnSpc>
                <a:spcPct val="100000"/>
              </a:lnSpc>
              <a:buNone/>
              <a:defRPr sz="1800" b="0">
                <a:solidFill>
                  <a:schemeClr val="bg1"/>
                </a:solidFill>
              </a:defRPr>
            </a:lvl4pPr>
            <a:lvl5pPr marL="0" indent="0" algn="ctr">
              <a:lnSpc>
                <a:spcPct val="100000"/>
              </a:lnSpc>
              <a:buNone/>
              <a:defRPr sz="1800" b="0">
                <a:solidFill>
                  <a:schemeClr val="bg1"/>
                </a:solidFill>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Slide Number Placeholder 5">
            <a:extLst>
              <a:ext uri="{FF2B5EF4-FFF2-40B4-BE49-F238E27FC236}">
                <a16:creationId xmlns:a16="http://schemas.microsoft.com/office/drawing/2014/main" id="{64AF3CB2-519A-D56F-36E2-FD3001981A47}"/>
              </a:ext>
            </a:extLst>
          </p:cNvPr>
          <p:cNvSpPr>
            <a:spLocks noGrp="1"/>
          </p:cNvSpPr>
          <p:nvPr>
            <p:ph type="sldNum" sz="quarter" idx="4"/>
          </p:nvPr>
        </p:nvSpPr>
        <p:spPr bwMode="gray">
          <a:xfrm>
            <a:off x="2039654" y="5584370"/>
            <a:ext cx="1121343" cy="1273629"/>
          </a:xfrm>
          <a:prstGeom prst="rect">
            <a:avLst/>
          </a:prstGeom>
        </p:spPr>
        <p:txBody>
          <a:bodyPr vert="horz" lIns="91440" tIns="45720" rIns="91440" bIns="45720" rtlCol="0" anchor="ctr"/>
          <a:lstStyle>
            <a:lvl1pPr algn="ctr">
              <a:defRPr lang="en-US" sz="1100" b="0" i="0" kern="1200" cap="all" spc="150" baseline="0" smtClean="0">
                <a:solidFill>
                  <a:schemeClr val="bg1"/>
                </a:solidFill>
                <a:latin typeface="+mn-lt"/>
                <a:ea typeface="+mn-ea"/>
                <a:cs typeface="+mn-cs"/>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538682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E57E938-B8C0-6BEB-0EEE-3C287EA75E21}"/>
              </a:ext>
              <a:ext uri="{C183D7F6-B498-43B3-948B-1728B52AA6E4}">
                <adec:decorative xmlns:adec="http://schemas.microsoft.com/office/drawing/2017/decorative" val="1"/>
              </a:ext>
            </a:extLst>
          </p:cNvPr>
          <p:cNvSpPr/>
          <p:nvPr userDrawn="1"/>
        </p:nvSpPr>
        <p:spPr>
          <a:xfrm>
            <a:off x="5408136" y="0"/>
            <a:ext cx="1375728" cy="10668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81794" y="1273628"/>
            <a:ext cx="9628412" cy="1066801"/>
          </a:xfrm>
        </p:spPr>
        <p:txBody>
          <a:bodyPr anchor="ctr"/>
          <a:lstStyle>
            <a:lvl1pPr algn="ctr">
              <a:defRPr sz="3600" b="1">
                <a:solidFill>
                  <a:schemeClr val="bg1"/>
                </a:solidFill>
              </a:defRPr>
            </a:lvl1pPr>
          </a:lstStyle>
          <a:p>
            <a:r>
              <a:rPr lang="en-US" dirty="0"/>
              <a:t>Click to add title</a:t>
            </a:r>
          </a:p>
        </p:txBody>
      </p:sp>
      <p:sp>
        <p:nvSpPr>
          <p:cNvPr id="11" name="Date Placeholder 3">
            <a:extLst>
              <a:ext uri="{FF2B5EF4-FFF2-40B4-BE49-F238E27FC236}">
                <a16:creationId xmlns:a16="http://schemas.microsoft.com/office/drawing/2014/main" id="{9D981E0D-976E-436B-CE81-7A6F1C92C131}"/>
              </a:ext>
            </a:extLst>
          </p:cNvPr>
          <p:cNvSpPr>
            <a:spLocks noGrp="1"/>
          </p:cNvSpPr>
          <p:nvPr>
            <p:ph type="dt" sz="half" idx="10"/>
          </p:nvPr>
        </p:nvSpPr>
        <p:spPr>
          <a:xfrm>
            <a:off x="5170714" y="0"/>
            <a:ext cx="1850572" cy="1281793"/>
          </a:xfrm>
          <a:prstGeom prst="rect">
            <a:avLst/>
          </a:prstGeom>
        </p:spPr>
        <p:txBody>
          <a:bodyPr anchor="ctr"/>
          <a:lstStyle>
            <a:lvl1pPr algn="ctr">
              <a:defRPr lang="en-US" sz="1100" b="0" i="0" kern="1200" cap="all" spc="150" baseline="0" smtClean="0">
                <a:solidFill>
                  <a:schemeClr val="bg1"/>
                </a:solidFill>
                <a:latin typeface="+mn-lt"/>
                <a:ea typeface="+mn-ea"/>
                <a:cs typeface="+mn-cs"/>
              </a:defRPr>
            </a:lvl1pPr>
          </a:lstStyle>
          <a:p>
            <a:fld id="{0A9AAC6C-D20D-4C76-A98C-63AED84E5A03}" type="datetime1">
              <a:rPr lang="en-US" smtClean="0"/>
              <a:t>1/25/2025</a:t>
            </a:fld>
            <a:endParaRPr lang="en-US" dirty="0"/>
          </a:p>
        </p:txBody>
      </p:sp>
      <p:sp>
        <p:nvSpPr>
          <p:cNvPr id="3" name="Content Placeholder 2">
            <a:extLst>
              <a:ext uri="{FF2B5EF4-FFF2-40B4-BE49-F238E27FC236}">
                <a16:creationId xmlns:a16="http://schemas.microsoft.com/office/drawing/2014/main" id="{3EF220BF-8928-A501-01BE-81BED900FE5E}"/>
              </a:ext>
            </a:extLst>
          </p:cNvPr>
          <p:cNvSpPr>
            <a:spLocks noGrp="1"/>
          </p:cNvSpPr>
          <p:nvPr>
            <p:ph sz="half" idx="1" hasCustomPrompt="1"/>
          </p:nvPr>
        </p:nvSpPr>
        <p:spPr>
          <a:xfrm>
            <a:off x="1281794" y="2880360"/>
            <a:ext cx="4548632" cy="2823754"/>
          </a:xfrm>
        </p:spPr>
        <p:txBody>
          <a:bodyPr anchor="t">
            <a:normAutofit/>
          </a:bodyPr>
          <a:lstStyle>
            <a:lvl1pPr marL="171450" indent="-171450" algn="l">
              <a:lnSpc>
                <a:spcPct val="100000"/>
              </a:lnSpc>
              <a:buFont typeface="Arial" panose="020B0604020202020204" pitchFamily="34" charset="0"/>
              <a:buChar char="•"/>
              <a:defRPr sz="1800" b="0">
                <a:solidFill>
                  <a:schemeClr val="bg1"/>
                </a:solidFill>
              </a:defRPr>
            </a:lvl1pPr>
            <a:lvl2pPr marL="628650" indent="-171450" algn="l">
              <a:lnSpc>
                <a:spcPct val="100000"/>
              </a:lnSpc>
              <a:buFont typeface="Arial" panose="020B0604020202020204" pitchFamily="34" charset="0"/>
              <a:buChar char="•"/>
              <a:defRPr sz="1800" b="0">
                <a:solidFill>
                  <a:schemeClr val="bg1"/>
                </a:solidFill>
              </a:defRPr>
            </a:lvl2pPr>
            <a:lvl3pPr marL="1085850" indent="-171450" algn="l">
              <a:lnSpc>
                <a:spcPct val="100000"/>
              </a:lnSpc>
              <a:buFont typeface="Arial" panose="020B0604020202020204" pitchFamily="34" charset="0"/>
              <a:buChar char="•"/>
              <a:defRPr sz="1800" b="0">
                <a:solidFill>
                  <a:schemeClr val="bg1"/>
                </a:solidFill>
              </a:defRPr>
            </a:lvl3pPr>
            <a:lvl4pPr marL="1371600" indent="0" algn="l">
              <a:lnSpc>
                <a:spcPct val="150000"/>
              </a:lnSpc>
              <a:buNone/>
              <a:defRPr sz="1400" b="0">
                <a:solidFill>
                  <a:schemeClr val="bg1"/>
                </a:solidFill>
              </a:defRPr>
            </a:lvl4pPr>
            <a:lvl5pPr marL="1828800" indent="0" algn="l">
              <a:lnSpc>
                <a:spcPct val="150000"/>
              </a:lnSpc>
              <a:buNone/>
              <a:defRPr sz="1400" b="0">
                <a:solidFill>
                  <a:schemeClr val="bg1"/>
                </a:solidFill>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E28B37D9-A45A-EA5A-77A2-C304FBFF9B3B}"/>
              </a:ext>
            </a:extLst>
          </p:cNvPr>
          <p:cNvSpPr>
            <a:spLocks noGrp="1"/>
          </p:cNvSpPr>
          <p:nvPr>
            <p:ph sz="half" idx="14" hasCustomPrompt="1"/>
          </p:nvPr>
        </p:nvSpPr>
        <p:spPr>
          <a:xfrm>
            <a:off x="6354413" y="2880360"/>
            <a:ext cx="4555793" cy="2823754"/>
          </a:xfrm>
        </p:spPr>
        <p:txBody>
          <a:bodyPr anchor="t">
            <a:normAutofit/>
          </a:bodyPr>
          <a:lstStyle>
            <a:lvl1pPr marL="171450" indent="-171450" algn="l">
              <a:lnSpc>
                <a:spcPct val="100000"/>
              </a:lnSpc>
              <a:buFont typeface="Arial" panose="020B0604020202020204" pitchFamily="34" charset="0"/>
              <a:buChar char="•"/>
              <a:defRPr sz="1800" b="0">
                <a:solidFill>
                  <a:schemeClr val="bg1"/>
                </a:solidFill>
              </a:defRPr>
            </a:lvl1pPr>
            <a:lvl2pPr marL="628650" indent="-171450" algn="l">
              <a:lnSpc>
                <a:spcPct val="100000"/>
              </a:lnSpc>
              <a:buFont typeface="Arial" panose="020B0604020202020204" pitchFamily="34" charset="0"/>
              <a:buChar char="•"/>
              <a:defRPr sz="1800" b="0">
                <a:solidFill>
                  <a:schemeClr val="bg1"/>
                </a:solidFill>
              </a:defRPr>
            </a:lvl2pPr>
            <a:lvl3pPr marL="1085850" indent="-171450" algn="l">
              <a:lnSpc>
                <a:spcPct val="100000"/>
              </a:lnSpc>
              <a:buFont typeface="Arial" panose="020B0604020202020204" pitchFamily="34" charset="0"/>
              <a:buChar char="•"/>
              <a:defRPr sz="1800" b="0">
                <a:solidFill>
                  <a:schemeClr val="bg1"/>
                </a:solidFill>
              </a:defRPr>
            </a:lvl3pPr>
            <a:lvl4pPr marL="1371600" indent="0" algn="l">
              <a:lnSpc>
                <a:spcPct val="150000"/>
              </a:lnSpc>
              <a:buNone/>
              <a:defRPr sz="1400" b="0">
                <a:solidFill>
                  <a:schemeClr val="bg1"/>
                </a:solidFill>
              </a:defRPr>
            </a:lvl4pPr>
            <a:lvl5pPr marL="1828800" indent="0" algn="l">
              <a:lnSpc>
                <a:spcPct val="150000"/>
              </a:lnSpc>
              <a:buNone/>
              <a:defRPr sz="1400" b="0">
                <a:solidFill>
                  <a:schemeClr val="bg1"/>
                </a:solidFill>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p:txBody>
      </p:sp>
      <p:sp>
        <p:nvSpPr>
          <p:cNvPr id="8" name="Slide Number Placeholder 5">
            <a:extLst>
              <a:ext uri="{FF2B5EF4-FFF2-40B4-BE49-F238E27FC236}">
                <a16:creationId xmlns:a16="http://schemas.microsoft.com/office/drawing/2014/main" id="{7E73B938-E633-386C-B01E-C19A7248485B}"/>
              </a:ext>
            </a:extLst>
          </p:cNvPr>
          <p:cNvSpPr>
            <a:spLocks noGrp="1"/>
          </p:cNvSpPr>
          <p:nvPr>
            <p:ph type="sldNum" sz="quarter" idx="4"/>
          </p:nvPr>
        </p:nvSpPr>
        <p:spPr bwMode="gray">
          <a:xfrm>
            <a:off x="5535329" y="5584370"/>
            <a:ext cx="1121343" cy="1273629"/>
          </a:xfrm>
          <a:prstGeom prst="rect">
            <a:avLst/>
          </a:prstGeom>
        </p:spPr>
        <p:txBody>
          <a:bodyPr vert="horz" lIns="91440" tIns="45720" rIns="91440" bIns="45720" rtlCol="0" anchor="ctr"/>
          <a:lstStyle>
            <a:lvl1pPr algn="ctr">
              <a:defRPr lang="en-US" sz="1100" b="0" i="0" kern="1200" cap="all" spc="150" baseline="0" smtClean="0">
                <a:solidFill>
                  <a:schemeClr val="bg1"/>
                </a:solidFill>
                <a:latin typeface="+mn-lt"/>
                <a:ea typeface="+mn-ea"/>
                <a:cs typeface="+mn-cs"/>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750538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CBC3FFE-6B9B-C940-4695-8ECFB61CE086}"/>
              </a:ext>
              <a:ext uri="{C183D7F6-B498-43B3-948B-1728B52AA6E4}">
                <adec:decorative xmlns:adec="http://schemas.microsoft.com/office/drawing/2017/decorative" val="1"/>
              </a:ext>
            </a:extLst>
          </p:cNvPr>
          <p:cNvSpPr/>
          <p:nvPr userDrawn="1"/>
        </p:nvSpPr>
        <p:spPr>
          <a:xfrm>
            <a:off x="1281793" y="1273629"/>
            <a:ext cx="9628415" cy="4310743"/>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502228" y="1273628"/>
            <a:ext cx="9203871" cy="1361622"/>
          </a:xfrm>
        </p:spPr>
        <p:txBody>
          <a:bodyPr anchor="ctr"/>
          <a:lstStyle>
            <a:lvl1pPr algn="ctr">
              <a:defRPr sz="3600" b="1">
                <a:solidFill>
                  <a:schemeClr val="bg1"/>
                </a:solidFill>
              </a:defRPr>
            </a:lvl1pPr>
          </a:lstStyle>
          <a:p>
            <a:r>
              <a:rPr lang="en-US" dirty="0"/>
              <a:t>Click to add title</a:t>
            </a:r>
          </a:p>
        </p:txBody>
      </p:sp>
      <p:sp>
        <p:nvSpPr>
          <p:cNvPr id="5" name="Date Placeholder 3">
            <a:extLst>
              <a:ext uri="{FF2B5EF4-FFF2-40B4-BE49-F238E27FC236}">
                <a16:creationId xmlns:a16="http://schemas.microsoft.com/office/drawing/2014/main" id="{5EB3A7CC-8E48-4C16-BC84-E4157BF22DF5}"/>
              </a:ext>
            </a:extLst>
          </p:cNvPr>
          <p:cNvSpPr>
            <a:spLocks noGrp="1"/>
          </p:cNvSpPr>
          <p:nvPr>
            <p:ph type="dt" sz="half" idx="10"/>
          </p:nvPr>
        </p:nvSpPr>
        <p:spPr>
          <a:xfrm>
            <a:off x="5170714" y="0"/>
            <a:ext cx="1850572" cy="1281793"/>
          </a:xfrm>
          <a:prstGeom prst="rect">
            <a:avLst/>
          </a:prstGeom>
        </p:spPr>
        <p:txBody>
          <a:bodyPr anchor="ctr"/>
          <a:lstStyle>
            <a:lvl1pPr algn="ctr">
              <a:defRPr lang="en-US" sz="1100" b="0" i="0" kern="1200" cap="all" spc="150" baseline="0" smtClean="0">
                <a:solidFill>
                  <a:schemeClr val="bg1"/>
                </a:solidFill>
                <a:latin typeface="+mn-lt"/>
                <a:ea typeface="+mn-ea"/>
                <a:cs typeface="+mn-cs"/>
              </a:defRPr>
            </a:lvl1pPr>
          </a:lstStyle>
          <a:p>
            <a:fld id="{ACAA1DE9-2795-47FA-95A9-B092E2F521E6}" type="datetime1">
              <a:rPr lang="en-US" smtClean="0"/>
              <a:t>1/25/2025</a:t>
            </a:fld>
            <a:endParaRPr lang="en-US" dirty="0"/>
          </a:p>
        </p:txBody>
      </p:sp>
      <p:sp>
        <p:nvSpPr>
          <p:cNvPr id="3" name="Content Placeholder 2">
            <a:extLst>
              <a:ext uri="{FF2B5EF4-FFF2-40B4-BE49-F238E27FC236}">
                <a16:creationId xmlns:a16="http://schemas.microsoft.com/office/drawing/2014/main" id="{3EF220BF-8928-A501-01BE-81BED900FE5E}"/>
              </a:ext>
            </a:extLst>
          </p:cNvPr>
          <p:cNvSpPr>
            <a:spLocks noGrp="1"/>
          </p:cNvSpPr>
          <p:nvPr>
            <p:ph sz="half" idx="1" hasCustomPrompt="1"/>
          </p:nvPr>
        </p:nvSpPr>
        <p:spPr>
          <a:xfrm>
            <a:off x="1830490" y="3015155"/>
            <a:ext cx="3999935" cy="2335063"/>
          </a:xfrm>
        </p:spPr>
        <p:txBody>
          <a:bodyPr anchor="t">
            <a:normAutofit/>
          </a:bodyPr>
          <a:lstStyle>
            <a:lvl1pPr marL="171450" indent="-171450" algn="l">
              <a:lnSpc>
                <a:spcPct val="100000"/>
              </a:lnSpc>
              <a:buFont typeface="Arial" panose="020B0604020202020204" pitchFamily="34" charset="0"/>
              <a:buChar char="•"/>
              <a:defRPr sz="1800" b="0">
                <a:solidFill>
                  <a:schemeClr val="bg1"/>
                </a:solidFill>
              </a:defRPr>
            </a:lvl1pPr>
            <a:lvl2pPr marL="628650" indent="-171450" algn="l">
              <a:lnSpc>
                <a:spcPct val="100000"/>
              </a:lnSpc>
              <a:buFont typeface="Arial" panose="020B0604020202020204" pitchFamily="34" charset="0"/>
              <a:buChar char="•"/>
              <a:defRPr sz="1800" b="0">
                <a:solidFill>
                  <a:schemeClr val="bg1"/>
                </a:solidFill>
              </a:defRPr>
            </a:lvl2pPr>
            <a:lvl3pPr marL="1085850" indent="-171450" algn="l">
              <a:lnSpc>
                <a:spcPct val="100000"/>
              </a:lnSpc>
              <a:buFont typeface="Arial" panose="020B0604020202020204" pitchFamily="34" charset="0"/>
              <a:buChar char="•"/>
              <a:defRPr sz="1800" b="0">
                <a:solidFill>
                  <a:schemeClr val="bg1"/>
                </a:solidFill>
              </a:defRPr>
            </a:lvl3pPr>
            <a:lvl4pPr marL="1371600" indent="0" algn="l">
              <a:lnSpc>
                <a:spcPct val="150000"/>
              </a:lnSpc>
              <a:buNone/>
              <a:defRPr sz="1400" b="0">
                <a:solidFill>
                  <a:schemeClr val="bg1"/>
                </a:solidFill>
              </a:defRPr>
            </a:lvl4pPr>
            <a:lvl5pPr marL="1828800" indent="0" algn="l">
              <a:lnSpc>
                <a:spcPct val="150000"/>
              </a:lnSpc>
              <a:buNone/>
              <a:defRPr sz="1400" b="0">
                <a:solidFill>
                  <a:schemeClr val="bg1"/>
                </a:solidFill>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E28B37D9-A45A-EA5A-77A2-C304FBFF9B3B}"/>
              </a:ext>
            </a:extLst>
          </p:cNvPr>
          <p:cNvSpPr>
            <a:spLocks noGrp="1"/>
          </p:cNvSpPr>
          <p:nvPr>
            <p:ph sz="half" idx="14" hasCustomPrompt="1"/>
          </p:nvPr>
        </p:nvSpPr>
        <p:spPr>
          <a:xfrm>
            <a:off x="6354413" y="3015155"/>
            <a:ext cx="3999935" cy="2335063"/>
          </a:xfrm>
        </p:spPr>
        <p:txBody>
          <a:bodyPr anchor="t">
            <a:normAutofit/>
          </a:bodyPr>
          <a:lstStyle>
            <a:lvl1pPr marL="171450" indent="-171450" algn="l">
              <a:lnSpc>
                <a:spcPct val="100000"/>
              </a:lnSpc>
              <a:buFont typeface="Arial" panose="020B0604020202020204" pitchFamily="34" charset="0"/>
              <a:buChar char="•"/>
              <a:defRPr sz="1800" b="0">
                <a:solidFill>
                  <a:schemeClr val="bg1"/>
                </a:solidFill>
              </a:defRPr>
            </a:lvl1pPr>
            <a:lvl2pPr marL="628650" indent="-171450" algn="l">
              <a:lnSpc>
                <a:spcPct val="100000"/>
              </a:lnSpc>
              <a:buFont typeface="Arial" panose="020B0604020202020204" pitchFamily="34" charset="0"/>
              <a:buChar char="•"/>
              <a:defRPr sz="1800" b="0">
                <a:solidFill>
                  <a:schemeClr val="bg1"/>
                </a:solidFill>
              </a:defRPr>
            </a:lvl2pPr>
            <a:lvl3pPr marL="1085850" indent="-171450" algn="l">
              <a:lnSpc>
                <a:spcPct val="100000"/>
              </a:lnSpc>
              <a:buFont typeface="Arial" panose="020B0604020202020204" pitchFamily="34" charset="0"/>
              <a:buChar char="•"/>
              <a:defRPr sz="1800" b="0">
                <a:solidFill>
                  <a:schemeClr val="bg1"/>
                </a:solidFill>
              </a:defRPr>
            </a:lvl3pPr>
            <a:lvl4pPr marL="1371600" indent="0" algn="l">
              <a:lnSpc>
                <a:spcPct val="150000"/>
              </a:lnSpc>
              <a:buNone/>
              <a:defRPr sz="1400" b="0">
                <a:solidFill>
                  <a:schemeClr val="bg1"/>
                </a:solidFill>
              </a:defRPr>
            </a:lvl4pPr>
            <a:lvl5pPr marL="1828800" indent="0" algn="l">
              <a:lnSpc>
                <a:spcPct val="150000"/>
              </a:lnSpc>
              <a:buNone/>
              <a:defRPr sz="1400" b="0">
                <a:solidFill>
                  <a:schemeClr val="bg1"/>
                </a:solidFill>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p:txBody>
      </p:sp>
      <p:sp>
        <p:nvSpPr>
          <p:cNvPr id="7" name="Slide Number Placeholder 5">
            <a:extLst>
              <a:ext uri="{FF2B5EF4-FFF2-40B4-BE49-F238E27FC236}">
                <a16:creationId xmlns:a16="http://schemas.microsoft.com/office/drawing/2014/main" id="{7841A6F3-723A-C910-980E-9CF06AE765E8}"/>
              </a:ext>
            </a:extLst>
          </p:cNvPr>
          <p:cNvSpPr>
            <a:spLocks noGrp="1"/>
          </p:cNvSpPr>
          <p:nvPr>
            <p:ph type="sldNum" sz="quarter" idx="4"/>
          </p:nvPr>
        </p:nvSpPr>
        <p:spPr bwMode="gray">
          <a:xfrm>
            <a:off x="5535329" y="5584370"/>
            <a:ext cx="1121343" cy="1273629"/>
          </a:xfrm>
          <a:prstGeom prst="rect">
            <a:avLst/>
          </a:prstGeom>
        </p:spPr>
        <p:txBody>
          <a:bodyPr vert="horz" lIns="91440" tIns="45720" rIns="91440" bIns="45720" rtlCol="0" anchor="ctr"/>
          <a:lstStyle>
            <a:lvl1pPr algn="ctr">
              <a:defRPr lang="en-US" sz="1100" b="0" i="0" kern="1200" cap="all" spc="150" baseline="0" smtClean="0">
                <a:solidFill>
                  <a:schemeClr val="bg1"/>
                </a:solidFill>
                <a:latin typeface="+mn-lt"/>
                <a:ea typeface="+mn-ea"/>
                <a:cs typeface="+mn-cs"/>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751838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9"/>
            <a:ext cx="8946541" cy="35350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rot="16200000">
            <a:off x="9840021" y="3242542"/>
            <a:ext cx="3842435" cy="372916"/>
          </a:xfrm>
          <a:prstGeom prst="rect">
            <a:avLst/>
          </a:prstGeom>
        </p:spPr>
        <p:txBody>
          <a:bodyPr vert="horz" lIns="91440" tIns="45720" rIns="91440" bIns="45720" rtlCol="0" anchor="ctr"/>
          <a:lstStyle>
            <a:lvl1pPr algn="ctr">
              <a:defRPr sz="1100" b="0" i="0">
                <a:solidFill>
                  <a:schemeClr val="bg1"/>
                </a:solidFill>
              </a:defRPr>
            </a:lvl1pPr>
          </a:lstStyle>
          <a:p>
            <a:endParaRPr lang="en-US" dirty="0"/>
          </a:p>
        </p:txBody>
      </p:sp>
      <p:sp>
        <p:nvSpPr>
          <p:cNvPr id="6" name="Slide Number Placeholder 5"/>
          <p:cNvSpPr>
            <a:spLocks noGrp="1"/>
          </p:cNvSpPr>
          <p:nvPr>
            <p:ph type="sldNum" sz="quarter" idx="4"/>
          </p:nvPr>
        </p:nvSpPr>
        <p:spPr bwMode="gray">
          <a:xfrm>
            <a:off x="11044873" y="3045157"/>
            <a:ext cx="468313" cy="767687"/>
          </a:xfrm>
          <a:prstGeom prst="rect">
            <a:avLst/>
          </a:prstGeom>
        </p:spPr>
        <p:txBody>
          <a:bodyPr vert="horz" lIns="91440" tIns="45720" rIns="91440" bIns="45720" rtlCol="0" anchor="ctr"/>
          <a:lstStyle>
            <a:lvl1pPr algn="l">
              <a:defRPr sz="2000" b="1" i="0">
                <a:solidFill>
                  <a:schemeClr val="bg1"/>
                </a:solidFill>
              </a:defRPr>
            </a:lvl1pPr>
          </a:lstStyle>
          <a:p>
            <a:fld id="{D57F1E4F-1CFF-5643-939E-02111984F565}"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75" r:id="rId1"/>
    <p:sldLayoutId id="2147483695" r:id="rId2"/>
    <p:sldLayoutId id="2147483671" r:id="rId3"/>
    <p:sldLayoutId id="2147483692" r:id="rId4"/>
    <p:sldLayoutId id="2147483696" r:id="rId5"/>
    <p:sldLayoutId id="2147483693" r:id="rId6"/>
    <p:sldLayoutId id="2147483694" r:id="rId7"/>
    <p:sldLayoutId id="2147483684" r:id="rId8"/>
    <p:sldLayoutId id="2147483688" r:id="rId9"/>
    <p:sldLayoutId id="2147483699" r:id="rId10"/>
    <p:sldLayoutId id="2147483697" r:id="rId11"/>
    <p:sldLayoutId id="2147483698" r:id="rId12"/>
    <p:sldLayoutId id="2147483686" r:id="rId13"/>
  </p:sldLayoutIdLst>
  <p:hf hdr="0" ftr="0" dt="0"/>
  <p:txStyles>
    <p:titleStyle>
      <a:lvl1pPr algn="l" defTabSz="457200" rtl="0" eaLnBrk="1" latinLnBrk="0" hangingPunct="1">
        <a:spcBef>
          <a:spcPct val="0"/>
        </a:spcBef>
        <a:buNone/>
        <a:defRPr sz="4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1"/>
        </a:buClr>
        <a:buSzPct val="80000"/>
        <a:buFont typeface="Arial" panose="020B0604020202020204" pitchFamily="34" charset="0"/>
        <a:buChar char="•"/>
        <a:defRPr sz="2000" b="0" i="0" kern="1200">
          <a:solidFill>
            <a:schemeClr val="bg1"/>
          </a:solidFill>
          <a:latin typeface="+mj-lt"/>
          <a:ea typeface="+mj-ea"/>
          <a:cs typeface="+mj-cs"/>
        </a:defRPr>
      </a:lvl1pPr>
      <a:lvl2pPr marL="742950" indent="-285750" algn="l" defTabSz="457200" rtl="0" eaLnBrk="1" latinLnBrk="0" hangingPunct="1">
        <a:spcBef>
          <a:spcPts val="1000"/>
        </a:spcBef>
        <a:spcAft>
          <a:spcPts val="0"/>
        </a:spcAft>
        <a:buClr>
          <a:schemeClr val="bg1"/>
        </a:buClr>
        <a:buSzPct val="80000"/>
        <a:buFont typeface="Arial" panose="020B0604020202020204" pitchFamily="34" charset="0"/>
        <a:buChar char="•"/>
        <a:defRPr sz="1800" b="0" i="0" kern="1200">
          <a:solidFill>
            <a:schemeClr val="bg1"/>
          </a:solidFill>
          <a:latin typeface="+mj-lt"/>
          <a:ea typeface="+mj-ea"/>
          <a:cs typeface="+mj-cs"/>
        </a:defRPr>
      </a:lvl2pPr>
      <a:lvl3pPr marL="1200150" indent="-285750" algn="l" defTabSz="457200" rtl="0" eaLnBrk="1" latinLnBrk="0" hangingPunct="1">
        <a:spcBef>
          <a:spcPts val="1000"/>
        </a:spcBef>
        <a:spcAft>
          <a:spcPts val="0"/>
        </a:spcAft>
        <a:buClr>
          <a:schemeClr val="bg1"/>
        </a:buClr>
        <a:buSzPct val="80000"/>
        <a:buFont typeface="Arial" panose="020B0604020202020204" pitchFamily="34" charset="0"/>
        <a:buChar char="•"/>
        <a:defRPr sz="1600" b="0" i="0" kern="1200">
          <a:solidFill>
            <a:schemeClr val="bg1"/>
          </a:solidFill>
          <a:latin typeface="+mj-lt"/>
          <a:ea typeface="+mj-ea"/>
          <a:cs typeface="+mj-cs"/>
        </a:defRPr>
      </a:lvl3pPr>
      <a:lvl4pPr marL="1657350" indent="-285750" algn="l" defTabSz="457200" rtl="0" eaLnBrk="1" latinLnBrk="0" hangingPunct="1">
        <a:spcBef>
          <a:spcPts val="1000"/>
        </a:spcBef>
        <a:spcAft>
          <a:spcPts val="0"/>
        </a:spcAft>
        <a:buClr>
          <a:schemeClr val="bg1"/>
        </a:buClr>
        <a:buSzPct val="80000"/>
        <a:buFont typeface="Arial" panose="020B0604020202020204" pitchFamily="34" charset="0"/>
        <a:buChar char="•"/>
        <a:defRPr sz="1400" b="0" i="0" kern="1200">
          <a:solidFill>
            <a:schemeClr val="bg1"/>
          </a:solidFill>
          <a:latin typeface="+mj-lt"/>
          <a:ea typeface="+mj-ea"/>
          <a:cs typeface="+mj-cs"/>
        </a:defRPr>
      </a:lvl4pPr>
      <a:lvl5pPr marL="2114550" indent="-285750" algn="l" defTabSz="457200" rtl="0" eaLnBrk="1" latinLnBrk="0" hangingPunct="1">
        <a:spcBef>
          <a:spcPts val="1000"/>
        </a:spcBef>
        <a:spcAft>
          <a:spcPts val="0"/>
        </a:spcAft>
        <a:buClr>
          <a:schemeClr val="bg1"/>
        </a:buClr>
        <a:buSzPct val="80000"/>
        <a:buFont typeface="Arial" panose="020B0604020202020204" pitchFamily="34" charset="0"/>
        <a:buChar char="•"/>
        <a:defRPr sz="1400" b="0" i="0" kern="1200">
          <a:solidFill>
            <a:schemeClr val="bg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9.xml"/><Relationship Id="rId5" Type="http://schemas.openxmlformats.org/officeDocument/2006/relationships/image" Target="../media/image4.jpg"/><Relationship Id="rId4" Type="http://schemas.openxmlformats.org/officeDocument/2006/relationships/hyperlink" Target="https://youtu.be/bgB2xeB6IM8?si=ot2eC4m6dbtDnlwI"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12.xml"/><Relationship Id="rId1" Type="http://schemas.openxmlformats.org/officeDocument/2006/relationships/tags" Target="../tags/tag11.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Layout" Target="../slideLayouts/slideLayout12.xml"/><Relationship Id="rId1" Type="http://schemas.openxmlformats.org/officeDocument/2006/relationships/tags" Target="../tags/tag12.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14.xml"/><Relationship Id="rId5" Type="http://schemas.microsoft.com/office/2007/relationships/hdphoto" Target="../media/hdphoto2.wdp"/><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15.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16.xml"/><Relationship Id="rId6" Type="http://schemas.openxmlformats.org/officeDocument/2006/relationships/image" Target="../media/image15.png"/><Relationship Id="rId5" Type="http://schemas.microsoft.com/office/2007/relationships/hdphoto" Target="../media/hdphoto3.wdp"/><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18.xml"/><Relationship Id="rId5" Type="http://schemas.openxmlformats.org/officeDocument/2006/relationships/image" Target="../media/image17.jp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tags" Target="../tags/tag7.xml"/><Relationship Id="rId4" Type="http://schemas.openxmlformats.org/officeDocument/2006/relationships/hyperlink" Target="https://learn.microsoft.com/en-us/sql/ssms/download-sql-server-management-studio-ssms?view=sql-server-ver16"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FC81-ABB0-9AC1-28E3-F15A64F41383}"/>
              </a:ext>
            </a:extLst>
          </p:cNvPr>
          <p:cNvSpPr>
            <a:spLocks noGrp="1"/>
          </p:cNvSpPr>
          <p:nvPr>
            <p:ph type="title"/>
          </p:nvPr>
        </p:nvSpPr>
        <p:spPr>
          <a:xfrm>
            <a:off x="1274629" y="1273628"/>
            <a:ext cx="9635578" cy="4310742"/>
          </a:xfrm>
        </p:spPr>
        <p:txBody>
          <a:bodyPr anchor="ctr"/>
          <a:lstStyle/>
          <a:p>
            <a:r>
              <a:rPr lang="en-US" b="1" i="0" dirty="0">
                <a:solidFill>
                  <a:srgbClr val="0A083B"/>
                </a:solidFill>
                <a:effectLst/>
                <a:latin typeface="Poppins" panose="00000500000000000000" pitchFamily="2" charset="0"/>
              </a:rPr>
              <a:t>End </a:t>
            </a:r>
            <a:r>
              <a:rPr lang="en-US" dirty="0">
                <a:solidFill>
                  <a:srgbClr val="0A083B"/>
                </a:solidFill>
                <a:latin typeface="Poppins" panose="00000500000000000000" pitchFamily="2" charset="0"/>
              </a:rPr>
              <a:t>To </a:t>
            </a:r>
            <a:r>
              <a:rPr lang="en-US" b="1" i="0" dirty="0">
                <a:solidFill>
                  <a:srgbClr val="0A083B"/>
                </a:solidFill>
                <a:effectLst/>
                <a:latin typeface="Poppins" panose="00000500000000000000" pitchFamily="2" charset="0"/>
              </a:rPr>
              <a:t>End Churn Analysis</a:t>
            </a:r>
            <a:br>
              <a:rPr lang="en-US" b="1" i="0" dirty="0">
                <a:solidFill>
                  <a:srgbClr val="0A083B"/>
                </a:solidFill>
                <a:effectLst/>
                <a:latin typeface="Poppins" panose="00000500000000000000" pitchFamily="2" charset="0"/>
              </a:rPr>
            </a:br>
            <a:r>
              <a:rPr lang="en-US" dirty="0">
                <a:solidFill>
                  <a:srgbClr val="0A083B"/>
                </a:solidFill>
                <a:latin typeface="Poppins" panose="00000500000000000000" pitchFamily="2" charset="0"/>
              </a:rPr>
              <a:t>Project</a:t>
            </a:r>
            <a:endParaRPr lang="en-US" dirty="0"/>
          </a:p>
        </p:txBody>
      </p:sp>
    </p:spTree>
    <p:custDataLst>
      <p:tags r:id="rId1"/>
    </p:custDataLst>
    <p:extLst>
      <p:ext uri="{BB962C8B-B14F-4D97-AF65-F5344CB8AC3E}">
        <p14:creationId xmlns:p14="http://schemas.microsoft.com/office/powerpoint/2010/main" val="3484839043"/>
      </p:ext>
    </p:extLst>
  </p:cSld>
  <p:clrMapOvr>
    <a:masterClrMapping/>
  </p:clrMapOvr>
  <mc:AlternateContent xmlns:mc="http://schemas.openxmlformats.org/markup-compatibility/2006" xmlns:p14="http://schemas.microsoft.com/office/powerpoint/2010/main">
    <mc:Choice Requires="p14">
      <p:transition spd="slow" p14:dur="2000" advTm="14932"/>
    </mc:Choice>
    <mc:Fallback xmlns="">
      <p:transition spd="slow" advTm="149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93E7DF2-59B2-3AD3-17D2-A2055DA2900D}"/>
              </a:ext>
            </a:extLst>
          </p:cNvPr>
          <p:cNvSpPr>
            <a:spLocks noGrp="1"/>
          </p:cNvSpPr>
          <p:nvPr>
            <p:ph type="sldNum" sz="quarter" idx="4"/>
          </p:nvPr>
        </p:nvSpPr>
        <p:spPr>
          <a:xfrm>
            <a:off x="5535329" y="5584370"/>
            <a:ext cx="1121343" cy="1273629"/>
          </a:xfrm>
        </p:spPr>
        <p:txBody>
          <a:bodyPr/>
          <a:lstStyle/>
          <a:p>
            <a:fld id="{D57F1E4F-1CFF-5643-939E-02111984F565}" type="slidenum">
              <a:rPr lang="en-US" smtClean="0"/>
              <a:pPr/>
              <a:t>10</a:t>
            </a:fld>
            <a:endParaRPr lang="en-US" dirty="0"/>
          </a:p>
        </p:txBody>
      </p:sp>
      <p:sp>
        <p:nvSpPr>
          <p:cNvPr id="11" name="Content Placeholder 10">
            <a:extLst>
              <a:ext uri="{FF2B5EF4-FFF2-40B4-BE49-F238E27FC236}">
                <a16:creationId xmlns:a16="http://schemas.microsoft.com/office/drawing/2014/main" id="{02C3E510-9BFC-6A32-4C00-46A3EA859A7B}"/>
              </a:ext>
            </a:extLst>
          </p:cNvPr>
          <p:cNvSpPr>
            <a:spLocks noGrp="1"/>
          </p:cNvSpPr>
          <p:nvPr>
            <p:ph sz="half" idx="14"/>
          </p:nvPr>
        </p:nvSpPr>
        <p:spPr>
          <a:xfrm>
            <a:off x="0" y="1235242"/>
            <a:ext cx="12015537" cy="4468872"/>
          </a:xfrm>
        </p:spPr>
        <p:txBody>
          <a:bodyPr/>
          <a:lstStyle/>
          <a:p>
            <a:r>
              <a:rPr lang="en-US" sz="2000" dirty="0">
                <a:solidFill>
                  <a:srgbClr val="0A083B"/>
                </a:solidFill>
                <a:latin typeface="+mn-lt"/>
              </a:rPr>
              <a:t>After I download  my SQL management studio (2019) I will face create a local server in my device so to tackle this problem follow this You Tube video</a:t>
            </a:r>
          </a:p>
          <a:p>
            <a:pPr marL="0" indent="0">
              <a:buNone/>
            </a:pPr>
            <a:r>
              <a:rPr lang="en-US" b="1" i="0" dirty="0">
                <a:solidFill>
                  <a:srgbClr val="0F0F0F"/>
                </a:solidFill>
                <a:effectLst/>
                <a:latin typeface="Roboto" panose="02000000000000000000" pitchFamily="2" charset="0"/>
              </a:rPr>
              <a:t>FIX: SSMS Server Name Not Showing </a:t>
            </a:r>
            <a:r>
              <a:rPr lang="en-US" b="1" dirty="0">
                <a:solidFill>
                  <a:srgbClr val="0F0F0F"/>
                </a:solidFill>
                <a:latin typeface="Roboto" panose="02000000000000000000" pitchFamily="2" charset="0"/>
                <a:hlinkClick r:id="rId4"/>
              </a:rPr>
              <a:t>video link    </a:t>
            </a:r>
            <a:endParaRPr lang="en-US" dirty="0"/>
          </a:p>
        </p:txBody>
      </p:sp>
      <p:pic>
        <p:nvPicPr>
          <p:cNvPr id="13" name="Picture 12">
            <a:extLst>
              <a:ext uri="{FF2B5EF4-FFF2-40B4-BE49-F238E27FC236}">
                <a16:creationId xmlns:a16="http://schemas.microsoft.com/office/drawing/2014/main" id="{58DA845A-81DD-AFEA-CA2B-81EFE9BFB1EC}"/>
              </a:ext>
            </a:extLst>
          </p:cNvPr>
          <p:cNvPicPr>
            <a:picLocks noChangeAspect="1"/>
          </p:cNvPicPr>
          <p:nvPr/>
        </p:nvPicPr>
        <p:blipFill>
          <a:blip r:embed="rId5"/>
          <a:stretch>
            <a:fillRect/>
          </a:stretch>
        </p:blipFill>
        <p:spPr>
          <a:xfrm>
            <a:off x="7500687" y="2066925"/>
            <a:ext cx="4514850" cy="4791075"/>
          </a:xfrm>
          <a:prstGeom prst="rect">
            <a:avLst/>
          </a:prstGeom>
        </p:spPr>
      </p:pic>
      <p:sp>
        <p:nvSpPr>
          <p:cNvPr id="15" name="TextBox 14">
            <a:extLst>
              <a:ext uri="{FF2B5EF4-FFF2-40B4-BE49-F238E27FC236}">
                <a16:creationId xmlns:a16="http://schemas.microsoft.com/office/drawing/2014/main" id="{DF7A6B65-09C5-4EF1-D483-1B0DA8DE1BCA}"/>
              </a:ext>
            </a:extLst>
          </p:cNvPr>
          <p:cNvSpPr txBox="1"/>
          <p:nvPr/>
        </p:nvSpPr>
        <p:spPr>
          <a:xfrm>
            <a:off x="2357388" y="3238478"/>
            <a:ext cx="4238899" cy="646331"/>
          </a:xfrm>
          <a:prstGeom prst="rect">
            <a:avLst/>
          </a:prstGeom>
          <a:noFill/>
        </p:spPr>
        <p:txBody>
          <a:bodyPr wrap="square">
            <a:spAutoFit/>
          </a:bodyPr>
          <a:lstStyle/>
          <a:p>
            <a:r>
              <a:rPr lang="en-US" b="1" dirty="0">
                <a:solidFill>
                  <a:schemeClr val="bg1"/>
                </a:solidFill>
              </a:rPr>
              <a:t>After resolve all of the challenge here I find my server name </a:t>
            </a:r>
          </a:p>
        </p:txBody>
      </p:sp>
      <p:sp>
        <p:nvSpPr>
          <p:cNvPr id="16" name="Rectangle 15">
            <a:extLst>
              <a:ext uri="{FF2B5EF4-FFF2-40B4-BE49-F238E27FC236}">
                <a16:creationId xmlns:a16="http://schemas.microsoft.com/office/drawing/2014/main" id="{F5F0AF27-C97A-45A3-E5D5-84020A567FAD}"/>
              </a:ext>
            </a:extLst>
          </p:cNvPr>
          <p:cNvSpPr/>
          <p:nvPr/>
        </p:nvSpPr>
        <p:spPr>
          <a:xfrm>
            <a:off x="9144000" y="3792843"/>
            <a:ext cx="2639683" cy="2011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D1C630BB-EDA7-4B94-4B9B-EAD68D298C49}"/>
              </a:ext>
            </a:extLst>
          </p:cNvPr>
          <p:cNvCxnSpPr/>
          <p:nvPr/>
        </p:nvCxnSpPr>
        <p:spPr>
          <a:xfrm>
            <a:off x="6096000" y="3674853"/>
            <a:ext cx="2987615" cy="117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E82BB72-BF56-3B61-E984-FF64154B8639}"/>
              </a:ext>
            </a:extLst>
          </p:cNvPr>
          <p:cNvCxnSpPr/>
          <p:nvPr/>
        </p:nvCxnSpPr>
        <p:spPr>
          <a:xfrm>
            <a:off x="5236234" y="5495026"/>
            <a:ext cx="3847381" cy="209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FB88D72-9791-6FB6-FDBA-FBA076B2377C}"/>
              </a:ext>
            </a:extLst>
          </p:cNvPr>
          <p:cNvSpPr txBox="1"/>
          <p:nvPr/>
        </p:nvSpPr>
        <p:spPr>
          <a:xfrm>
            <a:off x="4020616" y="5308071"/>
            <a:ext cx="6116128" cy="369332"/>
          </a:xfrm>
          <a:prstGeom prst="rect">
            <a:avLst/>
          </a:prstGeom>
          <a:noFill/>
        </p:spPr>
        <p:txBody>
          <a:bodyPr wrap="square">
            <a:spAutoFit/>
          </a:bodyPr>
          <a:lstStyle/>
          <a:p>
            <a:r>
              <a:rPr lang="en-US" b="1" dirty="0">
                <a:solidFill>
                  <a:schemeClr val="bg1"/>
                </a:solidFill>
              </a:rPr>
              <a:t>Allow this</a:t>
            </a:r>
          </a:p>
        </p:txBody>
      </p:sp>
    </p:spTree>
    <p:custDataLst>
      <p:tags r:id="rId1"/>
    </p:custDataLst>
    <p:extLst>
      <p:ext uri="{BB962C8B-B14F-4D97-AF65-F5344CB8AC3E}">
        <p14:creationId xmlns:p14="http://schemas.microsoft.com/office/powerpoint/2010/main" val="2563119616"/>
      </p:ext>
    </p:extLst>
  </p:cSld>
  <p:clrMapOvr>
    <a:masterClrMapping/>
  </p:clrMapOvr>
  <mc:AlternateContent xmlns:mc="http://schemas.openxmlformats.org/markup-compatibility/2006" xmlns:p14="http://schemas.microsoft.com/office/powerpoint/2010/main">
    <mc:Choice Requires="p14">
      <p:transition spd="slow" p14:dur="2000" advTm="25922"/>
    </mc:Choice>
    <mc:Fallback xmlns="">
      <p:transition spd="slow" advTm="259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randombar(horizontal)">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5" grpId="0"/>
      <p:bldP spid="16" grpId="0" animBg="1"/>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61B9F-FE4F-D0E4-4832-B0B3C0D011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9B38E-8262-2295-141D-B91BFC830DFD}"/>
              </a:ext>
            </a:extLst>
          </p:cNvPr>
          <p:cNvSpPr>
            <a:spLocks noGrp="1"/>
          </p:cNvSpPr>
          <p:nvPr>
            <p:ph type="title"/>
          </p:nvPr>
        </p:nvSpPr>
        <p:spPr>
          <a:xfrm>
            <a:off x="3408561" y="523935"/>
            <a:ext cx="5374878" cy="1499390"/>
          </a:xfrm>
        </p:spPr>
        <p:txBody>
          <a:bodyPr/>
          <a:lstStyle/>
          <a:p>
            <a:r>
              <a:rPr lang="en-US" dirty="0"/>
              <a:t>Creating Database</a:t>
            </a:r>
          </a:p>
        </p:txBody>
      </p:sp>
      <p:sp>
        <p:nvSpPr>
          <p:cNvPr id="9" name="Slide Number Placeholder 8">
            <a:extLst>
              <a:ext uri="{FF2B5EF4-FFF2-40B4-BE49-F238E27FC236}">
                <a16:creationId xmlns:a16="http://schemas.microsoft.com/office/drawing/2014/main" id="{67A9AB98-802D-D92C-F77A-2B4613289BF7}"/>
              </a:ext>
            </a:extLst>
          </p:cNvPr>
          <p:cNvSpPr>
            <a:spLocks noGrp="1"/>
          </p:cNvSpPr>
          <p:nvPr>
            <p:ph type="sldNum" sz="quarter" idx="4"/>
          </p:nvPr>
        </p:nvSpPr>
        <p:spPr>
          <a:xfrm>
            <a:off x="5535329" y="5584370"/>
            <a:ext cx="1121343" cy="1273629"/>
          </a:xfrm>
        </p:spPr>
        <p:txBody>
          <a:bodyPr/>
          <a:lstStyle/>
          <a:p>
            <a:fld id="{D57F1E4F-1CFF-5643-939E-02111984F565}" type="slidenum">
              <a:rPr lang="en-US" smtClean="0"/>
              <a:pPr/>
              <a:t>11</a:t>
            </a:fld>
            <a:endParaRPr lang="en-US" dirty="0"/>
          </a:p>
        </p:txBody>
      </p:sp>
      <p:sp>
        <p:nvSpPr>
          <p:cNvPr id="6" name="TextBox 5">
            <a:extLst>
              <a:ext uri="{FF2B5EF4-FFF2-40B4-BE49-F238E27FC236}">
                <a16:creationId xmlns:a16="http://schemas.microsoft.com/office/drawing/2014/main" id="{626904D7-A600-2C14-32B6-8CD592E470A3}"/>
              </a:ext>
            </a:extLst>
          </p:cNvPr>
          <p:cNvSpPr txBox="1"/>
          <p:nvPr/>
        </p:nvSpPr>
        <p:spPr>
          <a:xfrm>
            <a:off x="200913" y="1674674"/>
            <a:ext cx="11991087" cy="1200329"/>
          </a:xfrm>
          <a:prstGeom prst="rect">
            <a:avLst/>
          </a:prstGeom>
          <a:noFill/>
        </p:spPr>
        <p:txBody>
          <a:bodyPr wrap="square">
            <a:spAutoFit/>
          </a:bodyPr>
          <a:lstStyle/>
          <a:p>
            <a:pPr algn="just"/>
            <a:r>
              <a:rPr lang="en-US" b="0" i="0" dirty="0">
                <a:solidFill>
                  <a:srgbClr val="0A083B"/>
                </a:solidFill>
                <a:effectLst/>
                <a:latin typeface="Poppins" panose="00000500000000000000" pitchFamily="2" charset="0"/>
              </a:rPr>
              <a:t>After installation, </a:t>
            </a:r>
            <a:r>
              <a:rPr lang="en-US" dirty="0">
                <a:solidFill>
                  <a:srgbClr val="0A083B"/>
                </a:solidFill>
                <a:latin typeface="Poppins" panose="00000500000000000000" pitchFamily="2" charset="0"/>
              </a:rPr>
              <a:t>I </a:t>
            </a:r>
            <a:r>
              <a:rPr lang="en-US" b="0" i="0" dirty="0">
                <a:solidFill>
                  <a:srgbClr val="0A083B"/>
                </a:solidFill>
                <a:effectLst/>
                <a:latin typeface="Poppins" panose="00000500000000000000" pitchFamily="2" charset="0"/>
              </a:rPr>
              <a:t>will land on the following screen. </a:t>
            </a:r>
            <a:r>
              <a:rPr lang="en-US" dirty="0">
                <a:solidFill>
                  <a:srgbClr val="0A083B"/>
                </a:solidFill>
                <a:latin typeface="Poppins" panose="00000500000000000000" pitchFamily="2" charset="0"/>
              </a:rPr>
              <a:t>Then </a:t>
            </a:r>
            <a:r>
              <a:rPr lang="en-US" b="0" i="0" dirty="0">
                <a:solidFill>
                  <a:srgbClr val="0A083B"/>
                </a:solidFill>
                <a:effectLst/>
                <a:latin typeface="Poppins" panose="00000500000000000000" pitchFamily="2" charset="0"/>
              </a:rPr>
              <a:t>to copy paste the </a:t>
            </a:r>
            <a:r>
              <a:rPr lang="en-US" b="1" i="0" dirty="0">
                <a:solidFill>
                  <a:srgbClr val="0A083B"/>
                </a:solidFill>
                <a:effectLst/>
                <a:latin typeface="Poppins" panose="00000500000000000000" pitchFamily="2" charset="0"/>
              </a:rPr>
              <a:t>server name</a:t>
            </a:r>
            <a:r>
              <a:rPr lang="en-US" b="0" i="0" dirty="0">
                <a:solidFill>
                  <a:srgbClr val="0A083B"/>
                </a:solidFill>
                <a:effectLst/>
                <a:latin typeface="Poppins" panose="00000500000000000000" pitchFamily="2" charset="0"/>
              </a:rPr>
              <a:t> somewhere because we will need this at a later stage. Also enable the checkbox which says </a:t>
            </a:r>
            <a:r>
              <a:rPr lang="en-US" b="1" i="0" dirty="0">
                <a:solidFill>
                  <a:srgbClr val="0A083B"/>
                </a:solidFill>
                <a:effectLst/>
                <a:latin typeface="Poppins" panose="00000500000000000000" pitchFamily="2" charset="0"/>
              </a:rPr>
              <a:t>“Trust Server Certificate”</a:t>
            </a:r>
            <a:r>
              <a:rPr lang="en-US" b="0" i="0" dirty="0">
                <a:solidFill>
                  <a:srgbClr val="0A083B"/>
                </a:solidFill>
                <a:effectLst/>
                <a:latin typeface="Poppins" panose="00000500000000000000" pitchFamily="2" charset="0"/>
              </a:rPr>
              <a:t> and then click on Connect Once connected, click on NEW QUERY button at the top ribbon and then write below query. This will create a new Database named </a:t>
            </a:r>
            <a:r>
              <a:rPr lang="en-US" i="0" dirty="0" err="1">
                <a:solidFill>
                  <a:srgbClr val="0A083B"/>
                </a:solidFill>
                <a:effectLst/>
                <a:latin typeface="Poppins" panose="00000500000000000000" pitchFamily="2" charset="0"/>
              </a:rPr>
              <a:t>db_Churn</a:t>
            </a:r>
            <a:endParaRPr lang="en-US" i="0" dirty="0">
              <a:solidFill>
                <a:srgbClr val="0A083B"/>
              </a:solidFill>
              <a:effectLst/>
              <a:latin typeface="Poppins" panose="00000500000000000000" pitchFamily="2" charset="0"/>
            </a:endParaRPr>
          </a:p>
        </p:txBody>
      </p:sp>
      <p:pic>
        <p:nvPicPr>
          <p:cNvPr id="11" name="Picture 10">
            <a:extLst>
              <a:ext uri="{FF2B5EF4-FFF2-40B4-BE49-F238E27FC236}">
                <a16:creationId xmlns:a16="http://schemas.microsoft.com/office/drawing/2014/main" id="{66FAF091-9777-F20A-F353-8FDFD915684F}"/>
              </a:ext>
            </a:extLst>
          </p:cNvPr>
          <p:cNvPicPr>
            <a:picLocks noChangeAspect="1"/>
          </p:cNvPicPr>
          <p:nvPr/>
        </p:nvPicPr>
        <p:blipFill>
          <a:blip r:embed="rId3"/>
          <a:stretch>
            <a:fillRect/>
          </a:stretch>
        </p:blipFill>
        <p:spPr>
          <a:xfrm>
            <a:off x="200914" y="2875003"/>
            <a:ext cx="5374878" cy="2804530"/>
          </a:xfrm>
          <a:prstGeom prst="rect">
            <a:avLst/>
          </a:prstGeom>
        </p:spPr>
      </p:pic>
      <p:pic>
        <p:nvPicPr>
          <p:cNvPr id="13" name="Picture 12">
            <a:extLst>
              <a:ext uri="{FF2B5EF4-FFF2-40B4-BE49-F238E27FC236}">
                <a16:creationId xmlns:a16="http://schemas.microsoft.com/office/drawing/2014/main" id="{8604A9B0-6710-C3A2-A1DD-D287D3A143FA}"/>
              </a:ext>
            </a:extLst>
          </p:cNvPr>
          <p:cNvPicPr>
            <a:picLocks noChangeAspect="1"/>
          </p:cNvPicPr>
          <p:nvPr/>
        </p:nvPicPr>
        <p:blipFill>
          <a:blip r:embed="rId4"/>
          <a:stretch>
            <a:fillRect/>
          </a:stretch>
        </p:blipFill>
        <p:spPr>
          <a:xfrm>
            <a:off x="6739920" y="2869728"/>
            <a:ext cx="5004310" cy="3913986"/>
          </a:xfrm>
          <a:prstGeom prst="rect">
            <a:avLst/>
          </a:prstGeom>
        </p:spPr>
      </p:pic>
      <p:sp>
        <p:nvSpPr>
          <p:cNvPr id="14" name="Rectangle 13">
            <a:extLst>
              <a:ext uri="{FF2B5EF4-FFF2-40B4-BE49-F238E27FC236}">
                <a16:creationId xmlns:a16="http://schemas.microsoft.com/office/drawing/2014/main" id="{DF71477B-CBB5-A091-4418-286D30DB5928}"/>
              </a:ext>
            </a:extLst>
          </p:cNvPr>
          <p:cNvSpPr/>
          <p:nvPr/>
        </p:nvSpPr>
        <p:spPr>
          <a:xfrm>
            <a:off x="9118121" y="6221184"/>
            <a:ext cx="802256" cy="1451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8293557"/>
      </p:ext>
    </p:extLst>
  </p:cSld>
  <p:clrMapOvr>
    <a:masterClrMapping/>
  </p:clrMapOvr>
  <mc:AlternateContent xmlns:mc="http://schemas.openxmlformats.org/markup-compatibility/2006" xmlns:p14="http://schemas.microsoft.com/office/powerpoint/2010/main">
    <mc:Choice Requires="p14">
      <p:transition spd="slow" p14:dur="2000" advTm="23754"/>
    </mc:Choice>
    <mc:Fallback xmlns="">
      <p:transition spd="slow" advTm="237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par>
                                <p:cTn id="18" presetID="22" presetClass="entr" presetSubtype="4"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93E7DF2-59B2-3AD3-17D2-A2055DA2900D}"/>
              </a:ext>
            </a:extLst>
          </p:cNvPr>
          <p:cNvSpPr>
            <a:spLocks noGrp="1"/>
          </p:cNvSpPr>
          <p:nvPr>
            <p:ph type="sldNum" sz="quarter" idx="4"/>
          </p:nvPr>
        </p:nvSpPr>
        <p:spPr>
          <a:xfrm>
            <a:off x="5535329" y="5584370"/>
            <a:ext cx="1121343" cy="1273629"/>
          </a:xfrm>
        </p:spPr>
        <p:txBody>
          <a:bodyPr/>
          <a:lstStyle/>
          <a:p>
            <a:fld id="{D57F1E4F-1CFF-5643-939E-02111984F565}" type="slidenum">
              <a:rPr lang="en-US" smtClean="0"/>
              <a:pPr/>
              <a:t>12</a:t>
            </a:fld>
            <a:endParaRPr lang="en-US" dirty="0"/>
          </a:p>
        </p:txBody>
      </p:sp>
      <p:pic>
        <p:nvPicPr>
          <p:cNvPr id="6" name="Picture 5">
            <a:extLst>
              <a:ext uri="{FF2B5EF4-FFF2-40B4-BE49-F238E27FC236}">
                <a16:creationId xmlns:a16="http://schemas.microsoft.com/office/drawing/2014/main" id="{E42743A1-62A7-6109-BE54-0F449F9EDEA5}"/>
              </a:ext>
            </a:extLst>
          </p:cNvPr>
          <p:cNvPicPr>
            <a:picLocks noChangeAspect="1"/>
          </p:cNvPicPr>
          <p:nvPr/>
        </p:nvPicPr>
        <p:blipFill>
          <a:blip r:embed="rId3"/>
          <a:stretch>
            <a:fillRect/>
          </a:stretch>
        </p:blipFill>
        <p:spPr>
          <a:xfrm>
            <a:off x="-1" y="-1"/>
            <a:ext cx="5437517" cy="4183811"/>
          </a:xfrm>
          <a:prstGeom prst="rect">
            <a:avLst/>
          </a:prstGeom>
        </p:spPr>
      </p:pic>
      <p:pic>
        <p:nvPicPr>
          <p:cNvPr id="8" name="Picture 7">
            <a:extLst>
              <a:ext uri="{FF2B5EF4-FFF2-40B4-BE49-F238E27FC236}">
                <a16:creationId xmlns:a16="http://schemas.microsoft.com/office/drawing/2014/main" id="{89D3EAC1-3A1A-64F9-B483-E4EF285AE7FE}"/>
              </a:ext>
            </a:extLst>
          </p:cNvPr>
          <p:cNvPicPr>
            <a:picLocks noChangeAspect="1"/>
          </p:cNvPicPr>
          <p:nvPr/>
        </p:nvPicPr>
        <p:blipFill>
          <a:blip r:embed="rId4"/>
          <a:stretch>
            <a:fillRect/>
          </a:stretch>
        </p:blipFill>
        <p:spPr>
          <a:xfrm>
            <a:off x="6754486" y="0"/>
            <a:ext cx="5437517" cy="4183810"/>
          </a:xfrm>
          <a:prstGeom prst="rect">
            <a:avLst/>
          </a:prstGeom>
        </p:spPr>
      </p:pic>
      <p:sp>
        <p:nvSpPr>
          <p:cNvPr id="10" name="Arrow: Right 9">
            <a:extLst>
              <a:ext uri="{FF2B5EF4-FFF2-40B4-BE49-F238E27FC236}">
                <a16:creationId xmlns:a16="http://schemas.microsoft.com/office/drawing/2014/main" id="{3AE0D7E5-8B8F-45B9-2553-9A9CB0E15637}"/>
              </a:ext>
            </a:extLst>
          </p:cNvPr>
          <p:cNvSpPr/>
          <p:nvPr/>
        </p:nvSpPr>
        <p:spPr>
          <a:xfrm>
            <a:off x="5615796" y="2018581"/>
            <a:ext cx="1040876" cy="388189"/>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1A79CF1-135D-FB0B-003F-2797F3DF02EA}"/>
              </a:ext>
            </a:extLst>
          </p:cNvPr>
          <p:cNvSpPr/>
          <p:nvPr/>
        </p:nvSpPr>
        <p:spPr>
          <a:xfrm>
            <a:off x="11464506" y="1164566"/>
            <a:ext cx="727494" cy="327804"/>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TextBox 11">
            <a:extLst>
              <a:ext uri="{FF2B5EF4-FFF2-40B4-BE49-F238E27FC236}">
                <a16:creationId xmlns:a16="http://schemas.microsoft.com/office/drawing/2014/main" id="{935D09E9-8729-C1BA-8E4D-5E20BCA6401B}"/>
              </a:ext>
            </a:extLst>
          </p:cNvPr>
          <p:cNvSpPr txBox="1"/>
          <p:nvPr/>
        </p:nvSpPr>
        <p:spPr>
          <a:xfrm>
            <a:off x="2446981" y="4606505"/>
            <a:ext cx="8212348" cy="369332"/>
          </a:xfrm>
          <a:prstGeom prst="rect">
            <a:avLst/>
          </a:prstGeom>
          <a:noFill/>
        </p:spPr>
        <p:txBody>
          <a:bodyPr wrap="square" rtlCol="0">
            <a:spAutoFit/>
          </a:bodyPr>
          <a:lstStyle/>
          <a:p>
            <a:r>
              <a:rPr lang="en-US" dirty="0">
                <a:solidFill>
                  <a:schemeClr val="bg1"/>
                </a:solidFill>
              </a:rPr>
              <a:t>After clicking next then I browse  data set in your system</a:t>
            </a:r>
          </a:p>
        </p:txBody>
      </p:sp>
    </p:spTree>
    <p:custDataLst>
      <p:tags r:id="rId1"/>
    </p:custDataLst>
    <p:extLst>
      <p:ext uri="{BB962C8B-B14F-4D97-AF65-F5344CB8AC3E}">
        <p14:creationId xmlns:p14="http://schemas.microsoft.com/office/powerpoint/2010/main" val="1925398090"/>
      </p:ext>
    </p:extLst>
  </p:cSld>
  <p:clrMapOvr>
    <a:masterClrMapping/>
  </p:clrMapOvr>
  <mc:AlternateContent xmlns:mc="http://schemas.openxmlformats.org/markup-compatibility/2006" xmlns:p14="http://schemas.microsoft.com/office/powerpoint/2010/main">
    <mc:Choice Requires="p14">
      <p:transition spd="slow" p14:dur="2000" advTm="7383"/>
    </mc:Choice>
    <mc:Fallback xmlns="">
      <p:transition spd="slow" advTm="7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F435A-2FA3-F181-7D44-3BB049AC1055}"/>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C5048B-06CA-5E0F-01D8-21CC562789F8}"/>
              </a:ext>
            </a:extLst>
          </p:cNvPr>
          <p:cNvSpPr>
            <a:spLocks noGrp="1"/>
          </p:cNvSpPr>
          <p:nvPr>
            <p:ph type="sldNum" sz="quarter" idx="4"/>
          </p:nvPr>
        </p:nvSpPr>
        <p:spPr>
          <a:xfrm>
            <a:off x="5535329" y="5584370"/>
            <a:ext cx="1121343" cy="1273629"/>
          </a:xfrm>
        </p:spPr>
        <p:txBody>
          <a:bodyPr/>
          <a:lstStyle/>
          <a:p>
            <a:fld id="{D57F1E4F-1CFF-5643-939E-02111984F565}" type="slidenum">
              <a:rPr lang="en-US" smtClean="0"/>
              <a:pPr/>
              <a:t>13</a:t>
            </a:fld>
            <a:endParaRPr lang="en-US" dirty="0"/>
          </a:p>
        </p:txBody>
      </p:sp>
      <p:sp>
        <p:nvSpPr>
          <p:cNvPr id="10" name="Arrow: Right 9">
            <a:extLst>
              <a:ext uri="{FF2B5EF4-FFF2-40B4-BE49-F238E27FC236}">
                <a16:creationId xmlns:a16="http://schemas.microsoft.com/office/drawing/2014/main" id="{F2880273-2A71-EB00-9EE1-36CC43D928AE}"/>
              </a:ext>
            </a:extLst>
          </p:cNvPr>
          <p:cNvSpPr/>
          <p:nvPr/>
        </p:nvSpPr>
        <p:spPr>
          <a:xfrm>
            <a:off x="5575562" y="2027207"/>
            <a:ext cx="1040876" cy="388189"/>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3FD4DB4E-E8B0-E921-AF5B-5DBD724AECE8}"/>
              </a:ext>
            </a:extLst>
          </p:cNvPr>
          <p:cNvSpPr/>
          <p:nvPr/>
        </p:nvSpPr>
        <p:spPr>
          <a:xfrm>
            <a:off x="11464506" y="1164566"/>
            <a:ext cx="727494" cy="327804"/>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12" name="Picture 11">
            <a:extLst>
              <a:ext uri="{FF2B5EF4-FFF2-40B4-BE49-F238E27FC236}">
                <a16:creationId xmlns:a16="http://schemas.microsoft.com/office/drawing/2014/main" id="{4EC9C67A-2C3E-3400-FA61-13125A89651C}"/>
              </a:ext>
            </a:extLst>
          </p:cNvPr>
          <p:cNvPicPr>
            <a:picLocks noChangeAspect="1"/>
          </p:cNvPicPr>
          <p:nvPr/>
        </p:nvPicPr>
        <p:blipFill>
          <a:blip r:embed="rId3"/>
          <a:stretch>
            <a:fillRect/>
          </a:stretch>
        </p:blipFill>
        <p:spPr>
          <a:xfrm>
            <a:off x="-22930" y="-1"/>
            <a:ext cx="5437517" cy="5158597"/>
          </a:xfrm>
          <a:prstGeom prst="rect">
            <a:avLst/>
          </a:prstGeom>
        </p:spPr>
      </p:pic>
      <p:pic>
        <p:nvPicPr>
          <p:cNvPr id="3" name="Picture 2">
            <a:extLst>
              <a:ext uri="{FF2B5EF4-FFF2-40B4-BE49-F238E27FC236}">
                <a16:creationId xmlns:a16="http://schemas.microsoft.com/office/drawing/2014/main" id="{5CE74992-977C-E050-DF19-AB9304D5BCA8}"/>
              </a:ext>
            </a:extLst>
          </p:cNvPr>
          <p:cNvPicPr>
            <a:picLocks noChangeAspect="1"/>
          </p:cNvPicPr>
          <p:nvPr/>
        </p:nvPicPr>
        <p:blipFill>
          <a:blip r:embed="rId4"/>
          <a:stretch>
            <a:fillRect/>
          </a:stretch>
        </p:blipFill>
        <p:spPr>
          <a:xfrm>
            <a:off x="6777415" y="0"/>
            <a:ext cx="5441219" cy="5158596"/>
          </a:xfrm>
          <a:prstGeom prst="rect">
            <a:avLst/>
          </a:prstGeom>
        </p:spPr>
      </p:pic>
      <p:sp>
        <p:nvSpPr>
          <p:cNvPr id="4" name="TextBox 3">
            <a:extLst>
              <a:ext uri="{FF2B5EF4-FFF2-40B4-BE49-F238E27FC236}">
                <a16:creationId xmlns:a16="http://schemas.microsoft.com/office/drawing/2014/main" id="{FB17B1DA-D072-DD42-0FDC-3768F30CB1C0}"/>
              </a:ext>
            </a:extLst>
          </p:cNvPr>
          <p:cNvSpPr txBox="1"/>
          <p:nvPr/>
        </p:nvSpPr>
        <p:spPr>
          <a:xfrm>
            <a:off x="889960" y="5158596"/>
            <a:ext cx="10412083" cy="1200329"/>
          </a:xfrm>
          <a:prstGeom prst="rect">
            <a:avLst/>
          </a:prstGeom>
          <a:noFill/>
        </p:spPr>
        <p:txBody>
          <a:bodyPr wrap="square" rtlCol="0">
            <a:spAutoFit/>
          </a:bodyPr>
          <a:lstStyle/>
          <a:p>
            <a:r>
              <a:rPr lang="en-US" b="0" i="0" dirty="0">
                <a:solidFill>
                  <a:srgbClr val="0A083B"/>
                </a:solidFill>
                <a:effectLst/>
                <a:latin typeface="Poppins" panose="00000500000000000000" pitchFamily="2" charset="0"/>
              </a:rPr>
              <a:t>Remember to add </a:t>
            </a:r>
            <a:r>
              <a:rPr lang="en-US" b="0" i="0" dirty="0" err="1">
                <a:solidFill>
                  <a:srgbClr val="0A083B"/>
                </a:solidFill>
                <a:effectLst/>
                <a:latin typeface="Poppins" panose="00000500000000000000" pitchFamily="2" charset="0"/>
              </a:rPr>
              <a:t>customerId</a:t>
            </a:r>
            <a:r>
              <a:rPr lang="en-US" b="0" i="0" dirty="0">
                <a:solidFill>
                  <a:srgbClr val="0A083B"/>
                </a:solidFill>
                <a:effectLst/>
                <a:latin typeface="Poppins" panose="00000500000000000000" pitchFamily="2" charset="0"/>
              </a:rPr>
              <a:t> as primary key and allow nulls for all remaining columns. This is done to avoid any errors while data load. Also make sure to change the datatype where it say </a:t>
            </a:r>
            <a:r>
              <a:rPr lang="en-US" b="1" i="0" dirty="0">
                <a:solidFill>
                  <a:srgbClr val="0A083B"/>
                </a:solidFill>
                <a:effectLst/>
                <a:latin typeface="Poppins" panose="00000500000000000000" pitchFamily="2" charset="0"/>
              </a:rPr>
              <a:t>Bit</a:t>
            </a:r>
            <a:r>
              <a:rPr lang="en-US" b="0" i="0" dirty="0">
                <a:solidFill>
                  <a:srgbClr val="0A083B"/>
                </a:solidFill>
                <a:effectLst/>
                <a:latin typeface="Poppins" panose="00000500000000000000" pitchFamily="2" charset="0"/>
              </a:rPr>
              <a:t> to </a:t>
            </a:r>
            <a:r>
              <a:rPr lang="en-US" b="1" i="0" dirty="0">
                <a:solidFill>
                  <a:srgbClr val="0A083B"/>
                </a:solidFill>
                <a:effectLst/>
                <a:latin typeface="Poppins" panose="00000500000000000000" pitchFamily="2" charset="0"/>
              </a:rPr>
              <a:t>Varchar(50). </a:t>
            </a:r>
            <a:r>
              <a:rPr lang="en-US" dirty="0">
                <a:solidFill>
                  <a:srgbClr val="0A083B"/>
                </a:solidFill>
                <a:latin typeface="Poppins" panose="00000500000000000000" pitchFamily="2" charset="0"/>
              </a:rPr>
              <a:t>I doing </a:t>
            </a:r>
            <a:r>
              <a:rPr lang="en-US" b="0" i="0" dirty="0">
                <a:solidFill>
                  <a:srgbClr val="0A083B"/>
                </a:solidFill>
                <a:effectLst/>
                <a:latin typeface="Poppins" panose="00000500000000000000" pitchFamily="2" charset="0"/>
              </a:rPr>
              <a:t> this because while using import wizard I faced issues with the BIT data type, however Varchar(50) works fine.</a:t>
            </a:r>
            <a:endParaRPr lang="en-US" dirty="0">
              <a:solidFill>
                <a:schemeClr val="bg1"/>
              </a:solidFill>
            </a:endParaRPr>
          </a:p>
        </p:txBody>
      </p:sp>
    </p:spTree>
    <p:custDataLst>
      <p:tags r:id="rId1"/>
    </p:custDataLst>
    <p:extLst>
      <p:ext uri="{BB962C8B-B14F-4D97-AF65-F5344CB8AC3E}">
        <p14:creationId xmlns:p14="http://schemas.microsoft.com/office/powerpoint/2010/main" val="2297629381"/>
      </p:ext>
    </p:extLst>
  </p:cSld>
  <p:clrMapOvr>
    <a:masterClrMapping/>
  </p:clrMapOvr>
  <mc:AlternateContent xmlns:mc="http://schemas.openxmlformats.org/markup-compatibility/2006" xmlns:p14="http://schemas.microsoft.com/office/powerpoint/2010/main">
    <mc:Choice Requires="p14">
      <p:transition spd="slow" p14:dur="2000" advTm="40010"/>
    </mc:Choice>
    <mc:Fallback xmlns="">
      <p:transition spd="slow" advTm="400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6D848-EF12-5BFA-C905-154839C6A0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F9669-6460-0FBE-46DD-DC400AE0471D}"/>
              </a:ext>
            </a:extLst>
          </p:cNvPr>
          <p:cNvSpPr>
            <a:spLocks noGrp="1"/>
          </p:cNvSpPr>
          <p:nvPr>
            <p:ph type="title"/>
          </p:nvPr>
        </p:nvSpPr>
        <p:spPr>
          <a:xfrm>
            <a:off x="1281792" y="1658639"/>
            <a:ext cx="9628415" cy="2288720"/>
          </a:xfrm>
        </p:spPr>
        <p:txBody>
          <a:bodyPr anchor="b"/>
          <a:lstStyle/>
          <a:p>
            <a:r>
              <a:rPr lang="en-US" dirty="0">
                <a:solidFill>
                  <a:srgbClr val="0A083B"/>
                </a:solidFill>
                <a:latin typeface="Poppins" panose="00000500000000000000" pitchFamily="2" charset="0"/>
              </a:rPr>
              <a:t>SQL</a:t>
            </a:r>
            <a:endParaRPr lang="en-US" dirty="0"/>
          </a:p>
        </p:txBody>
      </p:sp>
    </p:spTree>
    <p:custDataLst>
      <p:tags r:id="rId1"/>
    </p:custDataLst>
    <p:extLst>
      <p:ext uri="{BB962C8B-B14F-4D97-AF65-F5344CB8AC3E}">
        <p14:creationId xmlns:p14="http://schemas.microsoft.com/office/powerpoint/2010/main" val="3323087738"/>
      </p:ext>
    </p:extLst>
  </p:cSld>
  <p:clrMapOvr>
    <a:masterClrMapping/>
  </p:clrMapOvr>
  <mc:AlternateContent xmlns:mc="http://schemas.openxmlformats.org/markup-compatibility/2006" xmlns:p14="http://schemas.microsoft.com/office/powerpoint/2010/main">
    <mc:Choice Requires="p14">
      <p:transition spd="slow" p14:dur="2000" advTm="9031"/>
    </mc:Choice>
    <mc:Fallback xmlns="">
      <p:transition spd="slow" advTm="90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8F091-2E41-EA60-56EB-737F6055C42C}"/>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AB17D50-0052-C318-01F7-D533315D7DC9}"/>
              </a:ext>
            </a:extLst>
          </p:cNvPr>
          <p:cNvSpPr>
            <a:spLocks noGrp="1"/>
          </p:cNvSpPr>
          <p:nvPr>
            <p:ph type="sldNum" sz="quarter" idx="4"/>
          </p:nvPr>
        </p:nvSpPr>
        <p:spPr>
          <a:xfrm>
            <a:off x="5535329" y="5584370"/>
            <a:ext cx="1121343" cy="1273629"/>
          </a:xfrm>
        </p:spPr>
        <p:txBody>
          <a:bodyPr/>
          <a:lstStyle/>
          <a:p>
            <a:fld id="{D57F1E4F-1CFF-5643-939E-02111984F565}" type="slidenum">
              <a:rPr lang="en-US" smtClean="0"/>
              <a:pPr/>
              <a:t>15</a:t>
            </a:fld>
            <a:endParaRPr lang="en-US" dirty="0"/>
          </a:p>
        </p:txBody>
      </p:sp>
      <p:sp>
        <p:nvSpPr>
          <p:cNvPr id="11" name="Content Placeholder 10">
            <a:extLst>
              <a:ext uri="{FF2B5EF4-FFF2-40B4-BE49-F238E27FC236}">
                <a16:creationId xmlns:a16="http://schemas.microsoft.com/office/drawing/2014/main" id="{ACE4E2E3-9BDC-E9D6-CEB0-9FAB9ECF0DE7}"/>
              </a:ext>
            </a:extLst>
          </p:cNvPr>
          <p:cNvSpPr>
            <a:spLocks noGrp="1"/>
          </p:cNvSpPr>
          <p:nvPr>
            <p:ph sz="half" idx="14"/>
          </p:nvPr>
        </p:nvSpPr>
        <p:spPr>
          <a:xfrm>
            <a:off x="0" y="0"/>
            <a:ext cx="12015537" cy="5704115"/>
          </a:xfrm>
        </p:spPr>
        <p:txBody>
          <a:bodyPr/>
          <a:lstStyle/>
          <a:p>
            <a:pPr marL="0" indent="0">
              <a:buNone/>
            </a:pPr>
            <a:r>
              <a:rPr lang="en-US" sz="3200" b="1" i="0" dirty="0">
                <a:solidFill>
                  <a:srgbClr val="0A083B"/>
                </a:solidFill>
                <a:effectLst/>
                <a:latin typeface="Poppins" panose="00000500000000000000" pitchFamily="2" charset="0"/>
              </a:rPr>
              <a:t>Data Exploration – </a:t>
            </a:r>
          </a:p>
          <a:p>
            <a:pPr marL="0" indent="0">
              <a:buNone/>
            </a:pPr>
            <a:r>
              <a:rPr lang="en-US" sz="3200" b="1" i="0" dirty="0">
                <a:solidFill>
                  <a:srgbClr val="0A083B"/>
                </a:solidFill>
                <a:effectLst/>
                <a:latin typeface="Poppins" panose="00000500000000000000" pitchFamily="2" charset="0"/>
              </a:rPr>
              <a:t>Check Distinct Values</a:t>
            </a:r>
            <a:endParaRPr lang="en-US" b="1" i="0" dirty="0">
              <a:solidFill>
                <a:srgbClr val="0F0F0F"/>
              </a:solidFill>
              <a:effectLst/>
              <a:latin typeface="Roboto" panose="02000000000000000000" pitchFamily="2" charset="0"/>
            </a:endParaRPr>
          </a:p>
          <a:p>
            <a:endParaRPr lang="en-US" b="1" dirty="0">
              <a:solidFill>
                <a:srgbClr val="0F0F0F"/>
              </a:solidFill>
              <a:latin typeface="Roboto" panose="02000000000000000000" pitchFamily="2" charset="0"/>
            </a:endParaRPr>
          </a:p>
          <a:p>
            <a:endParaRPr lang="en-US" b="1" i="0" dirty="0">
              <a:solidFill>
                <a:srgbClr val="0F0F0F"/>
              </a:solidFill>
              <a:effectLst/>
              <a:latin typeface="Roboto" panose="02000000000000000000" pitchFamily="2" charset="0"/>
            </a:endParaRPr>
          </a:p>
        </p:txBody>
      </p:sp>
      <p:pic>
        <p:nvPicPr>
          <p:cNvPr id="5" name="Picture 4">
            <a:extLst>
              <a:ext uri="{FF2B5EF4-FFF2-40B4-BE49-F238E27FC236}">
                <a16:creationId xmlns:a16="http://schemas.microsoft.com/office/drawing/2014/main" id="{202E5548-9F42-58FA-20BC-5B2C0F6DDDF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0" y="1153884"/>
            <a:ext cx="10058400" cy="5704116"/>
          </a:xfrm>
          <a:prstGeom prst="rect">
            <a:avLst/>
          </a:prstGeom>
        </p:spPr>
      </p:pic>
    </p:spTree>
    <p:custDataLst>
      <p:tags r:id="rId1"/>
    </p:custDataLst>
    <p:extLst>
      <p:ext uri="{BB962C8B-B14F-4D97-AF65-F5344CB8AC3E}">
        <p14:creationId xmlns:p14="http://schemas.microsoft.com/office/powerpoint/2010/main" val="4287111556"/>
      </p:ext>
    </p:extLst>
  </p:cSld>
  <p:clrMapOvr>
    <a:masterClrMapping/>
  </p:clrMapOvr>
  <mc:AlternateContent xmlns:mc="http://schemas.openxmlformats.org/markup-compatibility/2006" xmlns:p14="http://schemas.microsoft.com/office/powerpoint/2010/main">
    <mc:Choice Requires="p14">
      <p:transition spd="slow" p14:dur="2000" advTm="6755"/>
    </mc:Choice>
    <mc:Fallback xmlns="">
      <p:transition spd="slow" advTm="67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arn(inVertical)">
                                      <p:cBhvr>
                                        <p:cTn id="7" dur="500"/>
                                        <p:tgtEl>
                                          <p:spTgt spid="11">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barn(inVertical)">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5E8D4-74BC-409F-158E-973306EC0D7E}"/>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E54A9879-F2E7-E9A7-26B5-695A54C8DEAF}"/>
              </a:ext>
            </a:extLst>
          </p:cNvPr>
          <p:cNvSpPr>
            <a:spLocks noGrp="1"/>
          </p:cNvSpPr>
          <p:nvPr>
            <p:ph type="sldNum" sz="quarter" idx="4"/>
          </p:nvPr>
        </p:nvSpPr>
        <p:spPr>
          <a:xfrm>
            <a:off x="5535329" y="5584370"/>
            <a:ext cx="1121343" cy="1273629"/>
          </a:xfrm>
        </p:spPr>
        <p:txBody>
          <a:bodyPr/>
          <a:lstStyle/>
          <a:p>
            <a:fld id="{D57F1E4F-1CFF-5643-939E-02111984F565}" type="slidenum">
              <a:rPr lang="en-US" smtClean="0"/>
              <a:pPr/>
              <a:t>16</a:t>
            </a:fld>
            <a:endParaRPr lang="en-US" dirty="0"/>
          </a:p>
        </p:txBody>
      </p:sp>
      <p:sp>
        <p:nvSpPr>
          <p:cNvPr id="11" name="Content Placeholder 10">
            <a:extLst>
              <a:ext uri="{FF2B5EF4-FFF2-40B4-BE49-F238E27FC236}">
                <a16:creationId xmlns:a16="http://schemas.microsoft.com/office/drawing/2014/main" id="{62F5FE58-9B1A-9C9D-162F-9F77714A0A1A}"/>
              </a:ext>
            </a:extLst>
          </p:cNvPr>
          <p:cNvSpPr>
            <a:spLocks noGrp="1"/>
          </p:cNvSpPr>
          <p:nvPr>
            <p:ph sz="half" idx="14"/>
          </p:nvPr>
        </p:nvSpPr>
        <p:spPr>
          <a:xfrm>
            <a:off x="0" y="0"/>
            <a:ext cx="12015537" cy="5704115"/>
          </a:xfrm>
        </p:spPr>
        <p:txBody>
          <a:bodyPr/>
          <a:lstStyle/>
          <a:p>
            <a:pPr marL="0" indent="0">
              <a:buNone/>
            </a:pPr>
            <a:r>
              <a:rPr lang="en-US" sz="3200" b="1" i="0" dirty="0">
                <a:solidFill>
                  <a:srgbClr val="0A083B"/>
                </a:solidFill>
                <a:effectLst/>
                <a:latin typeface="Poppins" panose="00000500000000000000" pitchFamily="2" charset="0"/>
              </a:rPr>
              <a:t>Data Exploration –</a:t>
            </a:r>
          </a:p>
          <a:p>
            <a:pPr marL="0" indent="0">
              <a:buNone/>
            </a:pPr>
            <a:r>
              <a:rPr lang="en-US" sz="3200" b="1" i="0" dirty="0">
                <a:solidFill>
                  <a:srgbClr val="0A083B"/>
                </a:solidFill>
                <a:effectLst/>
                <a:latin typeface="Poppins" panose="00000500000000000000" pitchFamily="2" charset="0"/>
              </a:rPr>
              <a:t> Check Nulls</a:t>
            </a:r>
            <a:endParaRPr lang="en-US" sz="3200" b="1" i="0" dirty="0">
              <a:solidFill>
                <a:srgbClr val="0F0F0F"/>
              </a:solidFill>
              <a:effectLst/>
              <a:latin typeface="Roboto" panose="02000000000000000000" pitchFamily="2" charset="0"/>
            </a:endParaRPr>
          </a:p>
          <a:p>
            <a:endParaRPr lang="en-US" b="1" dirty="0">
              <a:solidFill>
                <a:srgbClr val="0F0F0F"/>
              </a:solidFill>
              <a:latin typeface="Roboto" panose="02000000000000000000" pitchFamily="2" charset="0"/>
            </a:endParaRPr>
          </a:p>
          <a:p>
            <a:endParaRPr lang="en-US" b="1" i="0" dirty="0">
              <a:solidFill>
                <a:srgbClr val="0F0F0F"/>
              </a:solidFill>
              <a:effectLst/>
              <a:latin typeface="Roboto" panose="02000000000000000000" pitchFamily="2" charset="0"/>
            </a:endParaRPr>
          </a:p>
        </p:txBody>
      </p:sp>
      <p:pic>
        <p:nvPicPr>
          <p:cNvPr id="6" name="Picture 5">
            <a:extLst>
              <a:ext uri="{FF2B5EF4-FFF2-40B4-BE49-F238E27FC236}">
                <a16:creationId xmlns:a16="http://schemas.microsoft.com/office/drawing/2014/main" id="{0163C5A4-E6B5-AD1F-2C48-F0EC68AD9902}"/>
              </a:ext>
            </a:extLst>
          </p:cNvPr>
          <p:cNvPicPr>
            <a:picLocks noChangeAspect="1"/>
          </p:cNvPicPr>
          <p:nvPr/>
        </p:nvPicPr>
        <p:blipFill>
          <a:blip r:embed="rId4"/>
          <a:stretch>
            <a:fillRect/>
          </a:stretch>
        </p:blipFill>
        <p:spPr>
          <a:xfrm>
            <a:off x="-1" y="1153885"/>
            <a:ext cx="5919537" cy="5704115"/>
          </a:xfrm>
          <a:prstGeom prst="rect">
            <a:avLst/>
          </a:prstGeom>
        </p:spPr>
      </p:pic>
      <p:pic>
        <p:nvPicPr>
          <p:cNvPr id="8" name="Picture 7">
            <a:extLst>
              <a:ext uri="{FF2B5EF4-FFF2-40B4-BE49-F238E27FC236}">
                <a16:creationId xmlns:a16="http://schemas.microsoft.com/office/drawing/2014/main" id="{6F4E916E-93F2-4E3C-8CD3-248D3D52F135}"/>
              </a:ext>
            </a:extLst>
          </p:cNvPr>
          <p:cNvPicPr>
            <a:picLocks noChangeAspect="1"/>
          </p:cNvPicPr>
          <p:nvPr/>
        </p:nvPicPr>
        <p:blipFill>
          <a:blip r:embed="rId5"/>
          <a:stretch>
            <a:fillRect/>
          </a:stretch>
        </p:blipFill>
        <p:spPr>
          <a:xfrm>
            <a:off x="6096001" y="1153884"/>
            <a:ext cx="6096000" cy="5704115"/>
          </a:xfrm>
          <a:prstGeom prst="rect">
            <a:avLst/>
          </a:prstGeom>
        </p:spPr>
      </p:pic>
    </p:spTree>
    <p:custDataLst>
      <p:tags r:id="rId1"/>
    </p:custDataLst>
    <p:extLst>
      <p:ext uri="{BB962C8B-B14F-4D97-AF65-F5344CB8AC3E}">
        <p14:creationId xmlns:p14="http://schemas.microsoft.com/office/powerpoint/2010/main" val="1967227141"/>
      </p:ext>
    </p:extLst>
  </p:cSld>
  <p:clrMapOvr>
    <a:masterClrMapping/>
  </p:clrMapOvr>
  <mc:AlternateContent xmlns:mc="http://schemas.openxmlformats.org/markup-compatibility/2006" xmlns:p14="http://schemas.microsoft.com/office/powerpoint/2010/main">
    <mc:Choice Requires="p14">
      <p:transition spd="slow" p14:dur="2000" advTm="8765"/>
    </mc:Choice>
    <mc:Fallback xmlns="">
      <p:transition spd="slow" advTm="87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arn(inVertical)">
                                      <p:cBhvr>
                                        <p:cTn id="7" dur="500"/>
                                        <p:tgtEl>
                                          <p:spTgt spid="11">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barn(inVertical)">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EE7A3-4B9E-5FA8-E4C7-FF287A032AA4}"/>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2C148C7-CC88-EBB9-39DF-3F93430E5AB5}"/>
              </a:ext>
            </a:extLst>
          </p:cNvPr>
          <p:cNvSpPr>
            <a:spLocks noGrp="1"/>
          </p:cNvSpPr>
          <p:nvPr>
            <p:ph type="sldNum" sz="quarter" idx="4"/>
          </p:nvPr>
        </p:nvSpPr>
        <p:spPr>
          <a:xfrm>
            <a:off x="5535329" y="5584370"/>
            <a:ext cx="1121343" cy="1273629"/>
          </a:xfrm>
        </p:spPr>
        <p:txBody>
          <a:bodyPr/>
          <a:lstStyle/>
          <a:p>
            <a:fld id="{D57F1E4F-1CFF-5643-939E-02111984F565}" type="slidenum">
              <a:rPr lang="en-US" smtClean="0"/>
              <a:pPr/>
              <a:t>17</a:t>
            </a:fld>
            <a:endParaRPr lang="en-US" dirty="0"/>
          </a:p>
        </p:txBody>
      </p:sp>
      <p:sp>
        <p:nvSpPr>
          <p:cNvPr id="11" name="Content Placeholder 10">
            <a:extLst>
              <a:ext uri="{FF2B5EF4-FFF2-40B4-BE49-F238E27FC236}">
                <a16:creationId xmlns:a16="http://schemas.microsoft.com/office/drawing/2014/main" id="{DDFD7FBD-5ABA-D3D1-F938-17DDEFD1112C}"/>
              </a:ext>
            </a:extLst>
          </p:cNvPr>
          <p:cNvSpPr>
            <a:spLocks noGrp="1"/>
          </p:cNvSpPr>
          <p:nvPr>
            <p:ph sz="half" idx="14"/>
          </p:nvPr>
        </p:nvSpPr>
        <p:spPr>
          <a:xfrm>
            <a:off x="0" y="0"/>
            <a:ext cx="12015537" cy="5704115"/>
          </a:xfrm>
        </p:spPr>
        <p:txBody>
          <a:bodyPr/>
          <a:lstStyle/>
          <a:p>
            <a:pPr marL="0" indent="0">
              <a:buNone/>
            </a:pPr>
            <a:r>
              <a:rPr lang="en-US" sz="2800" b="1" i="0" dirty="0">
                <a:solidFill>
                  <a:srgbClr val="0A083B"/>
                </a:solidFill>
                <a:effectLst/>
                <a:latin typeface="Poppins" panose="00000500000000000000" pitchFamily="2" charset="0"/>
              </a:rPr>
              <a:t>Remove null and insert </a:t>
            </a:r>
          </a:p>
          <a:p>
            <a:pPr marL="0" indent="0">
              <a:buNone/>
            </a:pPr>
            <a:r>
              <a:rPr lang="en-US" sz="2800" b="1" i="0" dirty="0">
                <a:solidFill>
                  <a:srgbClr val="0A083B"/>
                </a:solidFill>
                <a:effectLst/>
                <a:latin typeface="Poppins" panose="00000500000000000000" pitchFamily="2" charset="0"/>
              </a:rPr>
              <a:t>the new data into Prod table</a:t>
            </a:r>
            <a:endParaRPr lang="en-US" sz="2800" b="1" i="0" dirty="0">
              <a:solidFill>
                <a:srgbClr val="0F0F0F"/>
              </a:solidFill>
              <a:effectLst/>
              <a:latin typeface="Roboto" panose="02000000000000000000" pitchFamily="2" charset="0"/>
            </a:endParaRPr>
          </a:p>
          <a:p>
            <a:endParaRPr lang="en-US" b="1" dirty="0">
              <a:solidFill>
                <a:srgbClr val="0F0F0F"/>
              </a:solidFill>
              <a:latin typeface="Roboto" panose="02000000000000000000" pitchFamily="2" charset="0"/>
            </a:endParaRPr>
          </a:p>
          <a:p>
            <a:endParaRPr lang="en-US" b="1" i="0" dirty="0">
              <a:solidFill>
                <a:srgbClr val="0F0F0F"/>
              </a:solidFill>
              <a:effectLst/>
              <a:latin typeface="Roboto" panose="02000000000000000000" pitchFamily="2" charset="0"/>
            </a:endParaRPr>
          </a:p>
        </p:txBody>
      </p:sp>
      <p:pic>
        <p:nvPicPr>
          <p:cNvPr id="3" name="Picture 2">
            <a:extLst>
              <a:ext uri="{FF2B5EF4-FFF2-40B4-BE49-F238E27FC236}">
                <a16:creationId xmlns:a16="http://schemas.microsoft.com/office/drawing/2014/main" id="{CE810E4F-50C7-17B8-A389-7FCD0076FFE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20271" y="1153885"/>
            <a:ext cx="4723810" cy="5116286"/>
          </a:xfrm>
          <a:prstGeom prst="rect">
            <a:avLst/>
          </a:prstGeom>
        </p:spPr>
      </p:pic>
      <p:pic>
        <p:nvPicPr>
          <p:cNvPr id="10" name="Picture 9">
            <a:extLst>
              <a:ext uri="{FF2B5EF4-FFF2-40B4-BE49-F238E27FC236}">
                <a16:creationId xmlns:a16="http://schemas.microsoft.com/office/drawing/2014/main" id="{14A6BD12-05E1-0E7B-3E75-9060BECD27BE}"/>
              </a:ext>
            </a:extLst>
          </p:cNvPr>
          <p:cNvPicPr>
            <a:picLocks noChangeAspect="1"/>
          </p:cNvPicPr>
          <p:nvPr/>
        </p:nvPicPr>
        <p:blipFill>
          <a:blip r:embed="rId6"/>
          <a:stretch>
            <a:fillRect/>
          </a:stretch>
        </p:blipFill>
        <p:spPr>
          <a:xfrm>
            <a:off x="5042207" y="1164771"/>
            <a:ext cx="4611428" cy="5116286"/>
          </a:xfrm>
          <a:prstGeom prst="rect">
            <a:avLst/>
          </a:prstGeom>
        </p:spPr>
      </p:pic>
    </p:spTree>
    <p:custDataLst>
      <p:tags r:id="rId1"/>
    </p:custDataLst>
    <p:extLst>
      <p:ext uri="{BB962C8B-B14F-4D97-AF65-F5344CB8AC3E}">
        <p14:creationId xmlns:p14="http://schemas.microsoft.com/office/powerpoint/2010/main" val="2046699901"/>
      </p:ext>
    </p:extLst>
  </p:cSld>
  <p:clrMapOvr>
    <a:masterClrMapping/>
  </p:clrMapOvr>
  <mc:AlternateContent xmlns:mc="http://schemas.openxmlformats.org/markup-compatibility/2006" xmlns:p14="http://schemas.microsoft.com/office/powerpoint/2010/main">
    <mc:Choice Requires="p14">
      <p:transition spd="slow" p14:dur="2000" advTm="5536"/>
    </mc:Choice>
    <mc:Fallback xmlns="">
      <p:transition spd="slow" advTm="55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arn(inVertical)">
                                      <p:cBhvr>
                                        <p:cTn id="7" dur="500"/>
                                        <p:tgtEl>
                                          <p:spTgt spid="11">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barn(inVertical)">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8CF6B-3DE9-1C1D-6F73-B07BA694FC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7AFB2-4093-14B3-7604-24015D102F91}"/>
              </a:ext>
            </a:extLst>
          </p:cNvPr>
          <p:cNvSpPr>
            <a:spLocks noGrp="1"/>
          </p:cNvSpPr>
          <p:nvPr>
            <p:ph type="title"/>
          </p:nvPr>
        </p:nvSpPr>
        <p:spPr>
          <a:xfrm>
            <a:off x="1281792" y="2284640"/>
            <a:ext cx="9628415" cy="2288720"/>
          </a:xfrm>
        </p:spPr>
        <p:txBody>
          <a:bodyPr anchor="b"/>
          <a:lstStyle/>
          <a:p>
            <a:r>
              <a:rPr lang="en-US" dirty="0">
                <a:solidFill>
                  <a:srgbClr val="0A083B"/>
                </a:solidFill>
                <a:latin typeface="Poppins" panose="00000500000000000000" pitchFamily="2" charset="0"/>
              </a:rPr>
              <a:t>Power BI Transform</a:t>
            </a:r>
            <a:br>
              <a:rPr lang="en-US" b="0" i="0" dirty="0">
                <a:solidFill>
                  <a:srgbClr val="0A083B"/>
                </a:solidFill>
                <a:effectLst/>
                <a:latin typeface="Poppins" panose="00000500000000000000" pitchFamily="2" charset="0"/>
              </a:rPr>
            </a:br>
            <a:endParaRPr lang="en-US" dirty="0"/>
          </a:p>
        </p:txBody>
      </p:sp>
    </p:spTree>
    <p:custDataLst>
      <p:tags r:id="rId1"/>
    </p:custDataLst>
    <p:extLst>
      <p:ext uri="{BB962C8B-B14F-4D97-AF65-F5344CB8AC3E}">
        <p14:creationId xmlns:p14="http://schemas.microsoft.com/office/powerpoint/2010/main" val="2989342488"/>
      </p:ext>
    </p:extLst>
  </p:cSld>
  <p:clrMapOvr>
    <a:masterClrMapping/>
  </p:clrMapOvr>
  <mc:AlternateContent xmlns:mc="http://schemas.openxmlformats.org/markup-compatibility/2006" xmlns:p14="http://schemas.microsoft.com/office/powerpoint/2010/main">
    <mc:Choice Requires="p14">
      <p:transition spd="slow" p14:dur="2000" advTm="4645"/>
    </mc:Choice>
    <mc:Fallback xmlns="">
      <p:transition spd="slow" advTm="46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EC7DB-466D-2EC0-EEE2-3C802201610F}"/>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67A1E74-B64C-15DB-A78D-56D23C965B94}"/>
              </a:ext>
            </a:extLst>
          </p:cNvPr>
          <p:cNvSpPr>
            <a:spLocks noGrp="1"/>
          </p:cNvSpPr>
          <p:nvPr>
            <p:ph type="sldNum" sz="quarter" idx="4"/>
          </p:nvPr>
        </p:nvSpPr>
        <p:spPr>
          <a:xfrm>
            <a:off x="5535329" y="5584370"/>
            <a:ext cx="1121343" cy="1273629"/>
          </a:xfrm>
        </p:spPr>
        <p:txBody>
          <a:bodyPr/>
          <a:lstStyle/>
          <a:p>
            <a:fld id="{D57F1E4F-1CFF-5643-939E-02111984F565}" type="slidenum">
              <a:rPr lang="en-US" smtClean="0"/>
              <a:pPr/>
              <a:t>19</a:t>
            </a:fld>
            <a:endParaRPr lang="en-US" dirty="0"/>
          </a:p>
        </p:txBody>
      </p:sp>
      <p:sp>
        <p:nvSpPr>
          <p:cNvPr id="11" name="Content Placeholder 10">
            <a:extLst>
              <a:ext uri="{FF2B5EF4-FFF2-40B4-BE49-F238E27FC236}">
                <a16:creationId xmlns:a16="http://schemas.microsoft.com/office/drawing/2014/main" id="{DBCEF221-CA57-E4A1-F741-28B8C9F3992F}"/>
              </a:ext>
            </a:extLst>
          </p:cNvPr>
          <p:cNvSpPr>
            <a:spLocks noGrp="1"/>
          </p:cNvSpPr>
          <p:nvPr>
            <p:ph sz="half" idx="14"/>
          </p:nvPr>
        </p:nvSpPr>
        <p:spPr>
          <a:xfrm>
            <a:off x="0" y="0"/>
            <a:ext cx="12015537" cy="5704115"/>
          </a:xfrm>
        </p:spPr>
        <p:txBody>
          <a:bodyPr/>
          <a:lstStyle/>
          <a:p>
            <a:endParaRPr lang="en-US" b="1" dirty="0">
              <a:solidFill>
                <a:srgbClr val="0F0F0F"/>
              </a:solidFill>
              <a:latin typeface="Roboto" panose="02000000000000000000" pitchFamily="2" charset="0"/>
            </a:endParaRPr>
          </a:p>
          <a:p>
            <a:endParaRPr lang="en-US" b="1" i="0" dirty="0">
              <a:solidFill>
                <a:srgbClr val="0F0F0F"/>
              </a:solidFill>
              <a:effectLst/>
              <a:latin typeface="Roboto" panose="02000000000000000000" pitchFamily="2" charset="0"/>
            </a:endParaRPr>
          </a:p>
        </p:txBody>
      </p:sp>
      <p:pic>
        <p:nvPicPr>
          <p:cNvPr id="4" name="Picture 3">
            <a:extLst>
              <a:ext uri="{FF2B5EF4-FFF2-40B4-BE49-F238E27FC236}">
                <a16:creationId xmlns:a16="http://schemas.microsoft.com/office/drawing/2014/main" id="{3D2509AD-F348-0400-6987-0BA75E240B61}"/>
              </a:ext>
            </a:extLst>
          </p:cNvPr>
          <p:cNvPicPr>
            <a:picLocks noChangeAspect="1"/>
          </p:cNvPicPr>
          <p:nvPr/>
        </p:nvPicPr>
        <p:blipFill>
          <a:blip r:embed="rId4"/>
          <a:stretch>
            <a:fillRect/>
          </a:stretch>
        </p:blipFill>
        <p:spPr>
          <a:xfrm>
            <a:off x="574609" y="1395896"/>
            <a:ext cx="3620005" cy="5106113"/>
          </a:xfrm>
          <a:prstGeom prst="rect">
            <a:avLst/>
          </a:prstGeom>
        </p:spPr>
      </p:pic>
      <p:pic>
        <p:nvPicPr>
          <p:cNvPr id="6" name="Picture 5">
            <a:extLst>
              <a:ext uri="{FF2B5EF4-FFF2-40B4-BE49-F238E27FC236}">
                <a16:creationId xmlns:a16="http://schemas.microsoft.com/office/drawing/2014/main" id="{3B842277-9F6C-D866-E656-95C9E3343131}"/>
              </a:ext>
            </a:extLst>
          </p:cNvPr>
          <p:cNvPicPr>
            <a:picLocks noChangeAspect="1"/>
          </p:cNvPicPr>
          <p:nvPr/>
        </p:nvPicPr>
        <p:blipFill>
          <a:blip r:embed="rId5"/>
          <a:stretch>
            <a:fillRect/>
          </a:stretch>
        </p:blipFill>
        <p:spPr>
          <a:xfrm>
            <a:off x="5563094" y="1956463"/>
            <a:ext cx="6563033" cy="3343275"/>
          </a:xfrm>
          <a:prstGeom prst="rect">
            <a:avLst/>
          </a:prstGeom>
        </p:spPr>
      </p:pic>
      <p:sp>
        <p:nvSpPr>
          <p:cNvPr id="8" name="TextBox 7">
            <a:extLst>
              <a:ext uri="{FF2B5EF4-FFF2-40B4-BE49-F238E27FC236}">
                <a16:creationId xmlns:a16="http://schemas.microsoft.com/office/drawing/2014/main" id="{FED1CED5-9126-4428-9354-AA9DB805D035}"/>
              </a:ext>
            </a:extLst>
          </p:cNvPr>
          <p:cNvSpPr txBox="1"/>
          <p:nvPr/>
        </p:nvSpPr>
        <p:spPr>
          <a:xfrm>
            <a:off x="493059" y="215153"/>
            <a:ext cx="4661647" cy="1077218"/>
          </a:xfrm>
          <a:prstGeom prst="rect">
            <a:avLst/>
          </a:prstGeom>
          <a:noFill/>
        </p:spPr>
        <p:txBody>
          <a:bodyPr wrap="square" rtlCol="0">
            <a:spAutoFit/>
          </a:bodyPr>
          <a:lstStyle/>
          <a:p>
            <a:r>
              <a:rPr lang="en-US" sz="3200" b="1" dirty="0">
                <a:solidFill>
                  <a:schemeClr val="bg1"/>
                </a:solidFill>
                <a:latin typeface="+mj-lt"/>
              </a:rPr>
              <a:t>Connect my data into power BI </a:t>
            </a:r>
            <a:endParaRPr lang="en-US" b="1" dirty="0">
              <a:solidFill>
                <a:schemeClr val="bg1"/>
              </a:solidFill>
              <a:latin typeface="+mj-lt"/>
            </a:endParaRPr>
          </a:p>
        </p:txBody>
      </p:sp>
      <p:sp>
        <p:nvSpPr>
          <p:cNvPr id="12" name="Arrow: Right 11">
            <a:extLst>
              <a:ext uri="{FF2B5EF4-FFF2-40B4-BE49-F238E27FC236}">
                <a16:creationId xmlns:a16="http://schemas.microsoft.com/office/drawing/2014/main" id="{29031F3E-2C3B-D8FC-BF59-D6821239A7B4}"/>
              </a:ext>
            </a:extLst>
          </p:cNvPr>
          <p:cNvSpPr/>
          <p:nvPr/>
        </p:nvSpPr>
        <p:spPr>
          <a:xfrm>
            <a:off x="4461995" y="3325906"/>
            <a:ext cx="833718" cy="3316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335200129"/>
      </p:ext>
    </p:extLst>
  </p:cSld>
  <p:clrMapOvr>
    <a:masterClrMapping/>
  </p:clrMapOvr>
  <mc:AlternateContent xmlns:mc="http://schemas.openxmlformats.org/markup-compatibility/2006" xmlns:p14="http://schemas.microsoft.com/office/powerpoint/2010/main">
    <mc:Choice Requires="p14">
      <p:transition spd="slow" p14:dur="2000" advTm="17363"/>
    </mc:Choice>
    <mc:Fallback xmlns="">
      <p:transition spd="slow" advTm="173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051DA-B607-048F-1EF1-96CD83B72A06}"/>
              </a:ext>
            </a:extLst>
          </p:cNvPr>
          <p:cNvSpPr>
            <a:spLocks noGrp="1"/>
          </p:cNvSpPr>
          <p:nvPr>
            <p:ph type="title"/>
          </p:nvPr>
        </p:nvSpPr>
        <p:spPr>
          <a:xfrm>
            <a:off x="1281792" y="1269545"/>
            <a:ext cx="4424042" cy="4310742"/>
          </a:xfrm>
        </p:spPr>
        <p:txBody>
          <a:bodyPr anchor="ctr"/>
          <a:lstStyle/>
          <a:p>
            <a:r>
              <a:rPr lang="en-US" dirty="0"/>
              <a:t>Agenda </a:t>
            </a:r>
          </a:p>
        </p:txBody>
      </p:sp>
      <p:sp>
        <p:nvSpPr>
          <p:cNvPr id="3" name="Subtitle 2">
            <a:extLst>
              <a:ext uri="{FF2B5EF4-FFF2-40B4-BE49-F238E27FC236}">
                <a16:creationId xmlns:a16="http://schemas.microsoft.com/office/drawing/2014/main" id="{26CB0599-DF8C-4D1A-A8D9-4FE5B78C2162}"/>
              </a:ext>
            </a:extLst>
          </p:cNvPr>
          <p:cNvSpPr>
            <a:spLocks noGrp="1"/>
          </p:cNvSpPr>
          <p:nvPr>
            <p:ph sz="half" idx="1"/>
          </p:nvPr>
        </p:nvSpPr>
        <p:spPr>
          <a:xfrm>
            <a:off x="7461250" y="1269546"/>
            <a:ext cx="4260850" cy="4310742"/>
          </a:xfrm>
        </p:spPr>
        <p:txBody>
          <a:bodyPr anchor="ctr">
            <a:normAutofit/>
          </a:bodyPr>
          <a:lstStyle/>
          <a:p>
            <a:pPr>
              <a:lnSpc>
                <a:spcPct val="100000"/>
              </a:lnSpc>
            </a:pPr>
            <a:r>
              <a:rPr lang="en-US" dirty="0"/>
              <a:t>ETL </a:t>
            </a:r>
            <a:r>
              <a:rPr lang="en-US" i="0" dirty="0">
                <a:solidFill>
                  <a:srgbClr val="0A083B"/>
                </a:solidFill>
                <a:effectLst/>
                <a:latin typeface="Poppins" panose="00000500000000000000" pitchFamily="2" charset="0"/>
              </a:rPr>
              <a:t>process</a:t>
            </a:r>
          </a:p>
          <a:p>
            <a:pPr>
              <a:lnSpc>
                <a:spcPct val="100000"/>
              </a:lnSpc>
            </a:pPr>
            <a:r>
              <a:rPr lang="en-US" dirty="0"/>
              <a:t>Challenges </a:t>
            </a:r>
          </a:p>
          <a:p>
            <a:r>
              <a:rPr lang="en-US" dirty="0"/>
              <a:t>SQL</a:t>
            </a:r>
          </a:p>
          <a:p>
            <a:r>
              <a:rPr lang="en-US" dirty="0"/>
              <a:t>Advanced data analytics</a:t>
            </a:r>
          </a:p>
          <a:p>
            <a:r>
              <a:rPr lang="en-US" dirty="0"/>
              <a:t>Advance visualization</a:t>
            </a:r>
          </a:p>
          <a:p>
            <a:r>
              <a:rPr lang="en-US" dirty="0"/>
              <a:t>Storytelling and insight</a:t>
            </a:r>
          </a:p>
          <a:p>
            <a:r>
              <a:rPr lang="en-US" dirty="0"/>
              <a:t>Executive summary dashboard</a:t>
            </a:r>
          </a:p>
          <a:p>
            <a:r>
              <a:rPr lang="en-US" dirty="0"/>
              <a:t>My recommendation</a:t>
            </a:r>
          </a:p>
        </p:txBody>
      </p:sp>
      <p:sp>
        <p:nvSpPr>
          <p:cNvPr id="4" name="Slide Number Placeholder 3">
            <a:extLst>
              <a:ext uri="{FF2B5EF4-FFF2-40B4-BE49-F238E27FC236}">
                <a16:creationId xmlns:a16="http://schemas.microsoft.com/office/drawing/2014/main" id="{8E935883-04AF-3E5C-D473-95CC329E4FEE}"/>
              </a:ext>
            </a:extLst>
          </p:cNvPr>
          <p:cNvSpPr>
            <a:spLocks noGrp="1"/>
          </p:cNvSpPr>
          <p:nvPr>
            <p:ph type="sldNum" sz="quarter" idx="4"/>
          </p:nvPr>
        </p:nvSpPr>
        <p:spPr/>
        <p:txBody>
          <a:bodyPr/>
          <a:lstStyle/>
          <a:p>
            <a:fld id="{D57F1E4F-1CFF-5643-939E-02111984F565}" type="slidenum">
              <a:rPr lang="en-US" smtClean="0"/>
              <a:pPr/>
              <a:t>2</a:t>
            </a:fld>
            <a:endParaRPr lang="en-US" dirty="0"/>
          </a:p>
        </p:txBody>
      </p:sp>
    </p:spTree>
    <p:custDataLst>
      <p:tags r:id="rId1"/>
    </p:custDataLst>
    <p:extLst>
      <p:ext uri="{BB962C8B-B14F-4D97-AF65-F5344CB8AC3E}">
        <p14:creationId xmlns:p14="http://schemas.microsoft.com/office/powerpoint/2010/main" val="1583065706"/>
      </p:ext>
    </p:extLst>
  </p:cSld>
  <p:clrMapOvr>
    <a:masterClrMapping/>
  </p:clrMapOvr>
  <mc:AlternateContent xmlns:mc="http://schemas.openxmlformats.org/markup-compatibility/2006" xmlns:p14="http://schemas.microsoft.com/office/powerpoint/2010/main">
    <mc:Choice Requires="p14">
      <p:transition spd="slow" p14:dur="2000" advTm="20633"/>
    </mc:Choice>
    <mc:Fallback xmlns="">
      <p:transition spd="slow" advTm="206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additive="base">
                                        <p:cTn id="5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B9199-0A1D-3E2C-09CE-83632AB269B1}"/>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D79CACA9-A2C2-967E-DD65-D45E79A43E80}"/>
              </a:ext>
            </a:extLst>
          </p:cNvPr>
          <p:cNvSpPr>
            <a:spLocks noGrp="1"/>
          </p:cNvSpPr>
          <p:nvPr>
            <p:ph type="sldNum" sz="quarter" idx="4"/>
          </p:nvPr>
        </p:nvSpPr>
        <p:spPr>
          <a:xfrm>
            <a:off x="5535329" y="5584370"/>
            <a:ext cx="1121343" cy="1273629"/>
          </a:xfrm>
        </p:spPr>
        <p:txBody>
          <a:bodyPr/>
          <a:lstStyle/>
          <a:p>
            <a:fld id="{D57F1E4F-1CFF-5643-939E-02111984F565}" type="slidenum">
              <a:rPr lang="en-US" smtClean="0"/>
              <a:pPr/>
              <a:t>20</a:t>
            </a:fld>
            <a:endParaRPr lang="en-US" dirty="0"/>
          </a:p>
        </p:txBody>
      </p:sp>
      <p:sp>
        <p:nvSpPr>
          <p:cNvPr id="8" name="TextBox 7">
            <a:extLst>
              <a:ext uri="{FF2B5EF4-FFF2-40B4-BE49-F238E27FC236}">
                <a16:creationId xmlns:a16="http://schemas.microsoft.com/office/drawing/2014/main" id="{04D46B7C-75AD-F7A9-8DA7-06CDCC17A27D}"/>
              </a:ext>
            </a:extLst>
          </p:cNvPr>
          <p:cNvSpPr txBox="1"/>
          <p:nvPr/>
        </p:nvSpPr>
        <p:spPr>
          <a:xfrm>
            <a:off x="1281794" y="1467670"/>
            <a:ext cx="6096000" cy="369332"/>
          </a:xfrm>
          <a:prstGeom prst="rect">
            <a:avLst/>
          </a:prstGeom>
          <a:noFill/>
        </p:spPr>
        <p:txBody>
          <a:bodyPr wrap="square">
            <a:spAutoFit/>
          </a:bodyPr>
          <a:lstStyle/>
          <a:p>
            <a:r>
              <a:rPr lang="en-US" b="1" i="0" dirty="0">
                <a:solidFill>
                  <a:srgbClr val="0A083B"/>
                </a:solidFill>
                <a:effectLst/>
                <a:latin typeface="Poppins" panose="00000500000000000000" pitchFamily="2" charset="0"/>
              </a:rPr>
              <a:t>Add a new column in </a:t>
            </a:r>
            <a:r>
              <a:rPr lang="en-US" b="1" i="0" dirty="0" err="1">
                <a:solidFill>
                  <a:srgbClr val="0A083B"/>
                </a:solidFill>
                <a:effectLst/>
                <a:latin typeface="Poppins" panose="00000500000000000000" pitchFamily="2" charset="0"/>
              </a:rPr>
              <a:t>prod_Churn</a:t>
            </a:r>
            <a:endParaRPr lang="en-US" dirty="0"/>
          </a:p>
        </p:txBody>
      </p:sp>
      <p:sp>
        <p:nvSpPr>
          <p:cNvPr id="11" name="TextBox 10">
            <a:extLst>
              <a:ext uri="{FF2B5EF4-FFF2-40B4-BE49-F238E27FC236}">
                <a16:creationId xmlns:a16="http://schemas.microsoft.com/office/drawing/2014/main" id="{5BB11B30-BFE9-D8E7-A486-8121817056F6}"/>
              </a:ext>
            </a:extLst>
          </p:cNvPr>
          <p:cNvSpPr txBox="1"/>
          <p:nvPr/>
        </p:nvSpPr>
        <p:spPr>
          <a:xfrm>
            <a:off x="737937" y="2385263"/>
            <a:ext cx="11261558" cy="1754326"/>
          </a:xfrm>
          <a:prstGeom prst="rect">
            <a:avLst/>
          </a:prstGeom>
          <a:noFill/>
        </p:spPr>
        <p:txBody>
          <a:bodyPr wrap="square">
            <a:spAutoFit/>
          </a:bodyPr>
          <a:lstStyle/>
          <a:p>
            <a:pPr algn="l"/>
            <a:r>
              <a:rPr lang="en-US" b="0" i="0" dirty="0">
                <a:solidFill>
                  <a:srgbClr val="0A083B"/>
                </a:solidFill>
                <a:effectLst/>
                <a:latin typeface="Poppins" panose="00000500000000000000" pitchFamily="2" charset="0"/>
              </a:rPr>
              <a:t>1.       Churn Status = if [</a:t>
            </a:r>
            <a:r>
              <a:rPr lang="en-US" b="0" i="0" dirty="0" err="1">
                <a:solidFill>
                  <a:srgbClr val="0A083B"/>
                </a:solidFill>
                <a:effectLst/>
                <a:latin typeface="Poppins" panose="00000500000000000000" pitchFamily="2" charset="0"/>
              </a:rPr>
              <a:t>Customer_Status</a:t>
            </a:r>
            <a:r>
              <a:rPr lang="en-US" b="0" i="0" dirty="0">
                <a:solidFill>
                  <a:srgbClr val="0A083B"/>
                </a:solidFill>
                <a:effectLst/>
                <a:latin typeface="Poppins" panose="00000500000000000000" pitchFamily="2" charset="0"/>
              </a:rPr>
              <a:t>] = “Churned” then 1 else 0</a:t>
            </a:r>
          </a:p>
          <a:p>
            <a:pPr algn="l"/>
            <a:endParaRPr lang="en-US" b="0" i="0" dirty="0">
              <a:solidFill>
                <a:srgbClr val="0A083B"/>
              </a:solidFill>
              <a:effectLst/>
              <a:latin typeface="Poppins" panose="00000500000000000000" pitchFamily="2" charset="0"/>
            </a:endParaRPr>
          </a:p>
          <a:p>
            <a:pPr algn="l"/>
            <a:r>
              <a:rPr lang="en-US" b="0" i="0" dirty="0">
                <a:solidFill>
                  <a:srgbClr val="0A083B"/>
                </a:solidFill>
                <a:effectLst/>
                <a:latin typeface="Poppins" panose="00000500000000000000" pitchFamily="2" charset="0"/>
              </a:rPr>
              <a:t>2.       Change Churn Status data type to numbers</a:t>
            </a:r>
          </a:p>
          <a:p>
            <a:pPr algn="l"/>
            <a:endParaRPr lang="en-US" b="0" i="0" dirty="0">
              <a:solidFill>
                <a:srgbClr val="0A083B"/>
              </a:solidFill>
              <a:effectLst/>
              <a:latin typeface="Poppins" panose="00000500000000000000" pitchFamily="2" charset="0"/>
            </a:endParaRPr>
          </a:p>
          <a:p>
            <a:pPr algn="l"/>
            <a:r>
              <a:rPr lang="en-US" b="0" i="0" dirty="0">
                <a:solidFill>
                  <a:srgbClr val="0A083B"/>
                </a:solidFill>
                <a:effectLst/>
                <a:latin typeface="Poppins" panose="00000500000000000000" pitchFamily="2" charset="0"/>
              </a:rPr>
              <a:t>3.       Monthly Charge Range = if [</a:t>
            </a:r>
            <a:r>
              <a:rPr lang="en-US" b="0" i="0" dirty="0" err="1">
                <a:solidFill>
                  <a:srgbClr val="0A083B"/>
                </a:solidFill>
                <a:effectLst/>
                <a:latin typeface="Poppins" panose="00000500000000000000" pitchFamily="2" charset="0"/>
              </a:rPr>
              <a:t>Monthly_Charge</a:t>
            </a:r>
            <a:r>
              <a:rPr lang="en-US" b="0" i="0" dirty="0">
                <a:solidFill>
                  <a:srgbClr val="0A083B"/>
                </a:solidFill>
                <a:effectLst/>
                <a:latin typeface="Poppins" panose="00000500000000000000" pitchFamily="2" charset="0"/>
              </a:rPr>
              <a:t>] &lt; 20 then “&lt; 20” else if [</a:t>
            </a:r>
            <a:r>
              <a:rPr lang="en-US" b="0" i="0" dirty="0" err="1">
                <a:solidFill>
                  <a:srgbClr val="0A083B"/>
                </a:solidFill>
                <a:effectLst/>
                <a:latin typeface="Poppins" panose="00000500000000000000" pitchFamily="2" charset="0"/>
              </a:rPr>
              <a:t>Monthly_Charge</a:t>
            </a:r>
            <a:r>
              <a:rPr lang="en-US" b="0" i="0" dirty="0">
                <a:solidFill>
                  <a:srgbClr val="0A083B"/>
                </a:solidFill>
                <a:effectLst/>
                <a:latin typeface="Poppins" panose="00000500000000000000" pitchFamily="2" charset="0"/>
              </a:rPr>
              <a:t>] &lt; 50 then “20-50” else if [</a:t>
            </a:r>
            <a:r>
              <a:rPr lang="en-US" b="0" i="0" dirty="0" err="1">
                <a:solidFill>
                  <a:srgbClr val="0A083B"/>
                </a:solidFill>
                <a:effectLst/>
                <a:latin typeface="Poppins" panose="00000500000000000000" pitchFamily="2" charset="0"/>
              </a:rPr>
              <a:t>Monthly_Charge</a:t>
            </a:r>
            <a:r>
              <a:rPr lang="en-US" b="0" i="0" dirty="0">
                <a:solidFill>
                  <a:srgbClr val="0A083B"/>
                </a:solidFill>
                <a:effectLst/>
                <a:latin typeface="Poppins" panose="00000500000000000000" pitchFamily="2" charset="0"/>
              </a:rPr>
              <a:t>] &lt; 100 then “50-100” else “&gt; 100”</a:t>
            </a:r>
          </a:p>
        </p:txBody>
      </p:sp>
      <p:sp>
        <p:nvSpPr>
          <p:cNvPr id="12" name="Rectangle 11">
            <a:extLst>
              <a:ext uri="{FF2B5EF4-FFF2-40B4-BE49-F238E27FC236}">
                <a16:creationId xmlns:a16="http://schemas.microsoft.com/office/drawing/2014/main" id="{7D631B2B-7460-7797-5180-61859A838875}"/>
              </a:ext>
            </a:extLst>
          </p:cNvPr>
          <p:cNvSpPr/>
          <p:nvPr/>
        </p:nvSpPr>
        <p:spPr>
          <a:xfrm>
            <a:off x="705853" y="2342147"/>
            <a:ext cx="11293642" cy="18288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5D87A601-B4B6-7F70-A29E-3467A8F0ABF5}"/>
              </a:ext>
            </a:extLst>
          </p:cNvPr>
          <p:cNvSpPr txBox="1"/>
          <p:nvPr/>
        </p:nvSpPr>
        <p:spPr>
          <a:xfrm>
            <a:off x="705853" y="2015931"/>
            <a:ext cx="926568" cy="369332"/>
          </a:xfrm>
          <a:prstGeom prst="rect">
            <a:avLst/>
          </a:prstGeom>
          <a:noFill/>
        </p:spPr>
        <p:txBody>
          <a:bodyPr wrap="square" rtlCol="0">
            <a:spAutoFit/>
          </a:bodyPr>
          <a:lstStyle/>
          <a:p>
            <a:r>
              <a:rPr lang="en-US" b="1" dirty="0">
                <a:solidFill>
                  <a:srgbClr val="FF0000"/>
                </a:solidFill>
                <a:latin typeface="Arial Black" panose="020B0A04020102020204" pitchFamily="34" charset="0"/>
              </a:rPr>
              <a:t>DAX</a:t>
            </a:r>
          </a:p>
        </p:txBody>
      </p:sp>
    </p:spTree>
    <p:extLst>
      <p:ext uri="{BB962C8B-B14F-4D97-AF65-F5344CB8AC3E}">
        <p14:creationId xmlns:p14="http://schemas.microsoft.com/office/powerpoint/2010/main" val="3030976077"/>
      </p:ext>
    </p:extLst>
  </p:cSld>
  <p:clrMapOvr>
    <a:masterClrMapping/>
  </p:clrMapOvr>
  <mc:AlternateContent xmlns:mc="http://schemas.openxmlformats.org/markup-compatibility/2006" xmlns:p14="http://schemas.microsoft.com/office/powerpoint/2010/main">
    <mc:Choice Requires="p14">
      <p:transition spd="slow" p14:dur="2000" advTm="4893"/>
    </mc:Choice>
    <mc:Fallback xmlns="">
      <p:transition spd="slow" advTm="489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5245F-6123-75A2-5CA4-8150D09107C3}"/>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83F1A7B8-DA50-A81E-0E8C-8BA29B324B0C}"/>
              </a:ext>
            </a:extLst>
          </p:cNvPr>
          <p:cNvSpPr>
            <a:spLocks noGrp="1"/>
          </p:cNvSpPr>
          <p:nvPr>
            <p:ph type="sldNum" sz="quarter" idx="4"/>
          </p:nvPr>
        </p:nvSpPr>
        <p:spPr>
          <a:xfrm>
            <a:off x="5535329" y="5584370"/>
            <a:ext cx="1121343" cy="1273629"/>
          </a:xfrm>
        </p:spPr>
        <p:txBody>
          <a:bodyPr/>
          <a:lstStyle/>
          <a:p>
            <a:fld id="{D57F1E4F-1CFF-5643-939E-02111984F565}" type="slidenum">
              <a:rPr lang="en-US" smtClean="0"/>
              <a:pPr/>
              <a:t>21</a:t>
            </a:fld>
            <a:endParaRPr lang="en-US" dirty="0"/>
          </a:p>
        </p:txBody>
      </p:sp>
      <p:sp>
        <p:nvSpPr>
          <p:cNvPr id="11" name="Content Placeholder 10">
            <a:extLst>
              <a:ext uri="{FF2B5EF4-FFF2-40B4-BE49-F238E27FC236}">
                <a16:creationId xmlns:a16="http://schemas.microsoft.com/office/drawing/2014/main" id="{C67054C3-83E6-6623-7CFF-518D10E83BBD}"/>
              </a:ext>
            </a:extLst>
          </p:cNvPr>
          <p:cNvSpPr>
            <a:spLocks noGrp="1"/>
          </p:cNvSpPr>
          <p:nvPr>
            <p:ph sz="half" idx="14"/>
          </p:nvPr>
        </p:nvSpPr>
        <p:spPr>
          <a:xfrm>
            <a:off x="0" y="1235242"/>
            <a:ext cx="12015537" cy="4468872"/>
          </a:xfrm>
        </p:spPr>
        <p:txBody>
          <a:bodyPr/>
          <a:lstStyle/>
          <a:p>
            <a:pPr algn="l"/>
            <a:r>
              <a:rPr lang="en-US" b="1" i="0" dirty="0">
                <a:solidFill>
                  <a:srgbClr val="0A083B"/>
                </a:solidFill>
                <a:effectLst/>
                <a:latin typeface="Poppins" panose="00000500000000000000" pitchFamily="2" charset="0"/>
              </a:rPr>
              <a:t>Create a New Table Reference for </a:t>
            </a:r>
            <a:r>
              <a:rPr lang="en-US" b="1" i="0" dirty="0" err="1">
                <a:solidFill>
                  <a:srgbClr val="0A083B"/>
                </a:solidFill>
                <a:effectLst/>
                <a:latin typeface="Poppins" panose="00000500000000000000" pitchFamily="2" charset="0"/>
              </a:rPr>
              <a:t>mapping_AgeGrp</a:t>
            </a:r>
            <a:endParaRPr lang="en-US" b="1" i="0" dirty="0">
              <a:solidFill>
                <a:srgbClr val="0A083B"/>
              </a:solidFill>
              <a:effectLst/>
              <a:latin typeface="Poppins" panose="00000500000000000000" pitchFamily="2" charset="0"/>
            </a:endParaRPr>
          </a:p>
          <a:p>
            <a:pPr marL="0" indent="0" algn="l">
              <a:buNone/>
            </a:pPr>
            <a:endParaRPr lang="en-US" dirty="0">
              <a:solidFill>
                <a:srgbClr val="0A083B"/>
              </a:solidFill>
              <a:latin typeface="Poppins" panose="00000500000000000000" pitchFamily="2" charset="0"/>
            </a:endParaRPr>
          </a:p>
          <a:p>
            <a:pPr marL="0" indent="0" algn="l">
              <a:buNone/>
            </a:pPr>
            <a:r>
              <a:rPr lang="en-US" b="0" i="0" dirty="0">
                <a:solidFill>
                  <a:srgbClr val="0A083B"/>
                </a:solidFill>
                <a:effectLst/>
                <a:latin typeface="Poppins" panose="00000500000000000000" pitchFamily="2" charset="0"/>
              </a:rPr>
              <a:t>		1.       Keep only Age column and remove duplicates</a:t>
            </a:r>
          </a:p>
          <a:p>
            <a:pPr marL="0" indent="0" algn="l">
              <a:buNone/>
            </a:pPr>
            <a:r>
              <a:rPr lang="en-US" b="0" i="0" dirty="0">
                <a:solidFill>
                  <a:srgbClr val="0A083B"/>
                </a:solidFill>
                <a:effectLst/>
                <a:latin typeface="Poppins" panose="00000500000000000000" pitchFamily="2" charset="0"/>
              </a:rPr>
              <a:t>		2.       Age Group = if [Age] &lt; 20 then “&lt; 20” else if [Age] &lt; 36 then “20 – 35” else if [Age] &lt; 51 then 			“36 – 50” else “&gt; 50”</a:t>
            </a:r>
          </a:p>
          <a:p>
            <a:pPr marL="0" indent="0" algn="l">
              <a:buNone/>
            </a:pPr>
            <a:r>
              <a:rPr lang="en-US" b="0" i="0" dirty="0">
                <a:solidFill>
                  <a:srgbClr val="0A083B"/>
                </a:solidFill>
                <a:effectLst/>
                <a:latin typeface="Poppins" panose="00000500000000000000" pitchFamily="2" charset="0"/>
              </a:rPr>
              <a:t>		3.       </a:t>
            </a:r>
            <a:r>
              <a:rPr lang="en-US" b="0" i="0" dirty="0" err="1">
                <a:solidFill>
                  <a:srgbClr val="0A083B"/>
                </a:solidFill>
                <a:effectLst/>
                <a:latin typeface="Poppins" panose="00000500000000000000" pitchFamily="2" charset="0"/>
              </a:rPr>
              <a:t>AgeGrpSorting</a:t>
            </a:r>
            <a:r>
              <a:rPr lang="en-US" b="0" i="0" dirty="0">
                <a:solidFill>
                  <a:srgbClr val="0A083B"/>
                </a:solidFill>
                <a:effectLst/>
                <a:latin typeface="Poppins" panose="00000500000000000000" pitchFamily="2" charset="0"/>
              </a:rPr>
              <a:t> = if [Age Group] = “&lt; 20” then 1 else if [Age Group] = “20 – 35” then 2 else if 			[Age Group] = “36 – 50” then 3 else 4</a:t>
            </a:r>
          </a:p>
          <a:p>
            <a:pPr marL="0" indent="0" algn="l">
              <a:buNone/>
            </a:pPr>
            <a:r>
              <a:rPr lang="en-US" b="0" i="0" dirty="0">
                <a:solidFill>
                  <a:srgbClr val="0A083B"/>
                </a:solidFill>
                <a:effectLst/>
                <a:latin typeface="Poppins" panose="00000500000000000000" pitchFamily="2" charset="0"/>
              </a:rPr>
              <a:t>		4.       Change data type of </a:t>
            </a:r>
            <a:r>
              <a:rPr lang="en-US" b="0" i="0" dirty="0" err="1">
                <a:solidFill>
                  <a:srgbClr val="0A083B"/>
                </a:solidFill>
                <a:effectLst/>
                <a:latin typeface="Poppins" panose="00000500000000000000" pitchFamily="2" charset="0"/>
              </a:rPr>
              <a:t>AgeGrpSorting</a:t>
            </a:r>
            <a:r>
              <a:rPr lang="en-US" b="0" i="0" dirty="0">
                <a:solidFill>
                  <a:srgbClr val="0A083B"/>
                </a:solidFill>
                <a:effectLst/>
                <a:latin typeface="Poppins" panose="00000500000000000000" pitchFamily="2" charset="0"/>
              </a:rPr>
              <a:t> to Numbers</a:t>
            </a:r>
          </a:p>
          <a:p>
            <a:endParaRPr lang="en-US" b="1" i="0" dirty="0">
              <a:solidFill>
                <a:srgbClr val="0F0F0F"/>
              </a:solidFill>
              <a:effectLst/>
              <a:latin typeface="Roboto" panose="02000000000000000000" pitchFamily="2" charset="0"/>
            </a:endParaRPr>
          </a:p>
          <a:p>
            <a:endParaRPr lang="en-US" b="1" dirty="0">
              <a:solidFill>
                <a:srgbClr val="0F0F0F"/>
              </a:solidFill>
              <a:latin typeface="Roboto" panose="02000000000000000000" pitchFamily="2" charset="0"/>
            </a:endParaRPr>
          </a:p>
          <a:p>
            <a:endParaRPr lang="en-US" b="1" i="0" dirty="0">
              <a:solidFill>
                <a:srgbClr val="0F0F0F"/>
              </a:solidFill>
              <a:effectLst/>
              <a:latin typeface="Roboto" panose="02000000000000000000" pitchFamily="2" charset="0"/>
            </a:endParaRPr>
          </a:p>
        </p:txBody>
      </p:sp>
      <p:sp>
        <p:nvSpPr>
          <p:cNvPr id="2" name="TextBox 1">
            <a:extLst>
              <a:ext uri="{FF2B5EF4-FFF2-40B4-BE49-F238E27FC236}">
                <a16:creationId xmlns:a16="http://schemas.microsoft.com/office/drawing/2014/main" id="{54F2F845-4DEC-003C-D069-8B09DED07E73}"/>
              </a:ext>
            </a:extLst>
          </p:cNvPr>
          <p:cNvSpPr txBox="1"/>
          <p:nvPr/>
        </p:nvSpPr>
        <p:spPr>
          <a:xfrm>
            <a:off x="845389" y="1601863"/>
            <a:ext cx="926568" cy="369332"/>
          </a:xfrm>
          <a:prstGeom prst="rect">
            <a:avLst/>
          </a:prstGeom>
          <a:noFill/>
        </p:spPr>
        <p:txBody>
          <a:bodyPr wrap="square" rtlCol="0">
            <a:spAutoFit/>
          </a:bodyPr>
          <a:lstStyle/>
          <a:p>
            <a:r>
              <a:rPr lang="en-US" b="1" dirty="0">
                <a:solidFill>
                  <a:srgbClr val="FF0000"/>
                </a:solidFill>
                <a:latin typeface="Arial Black" panose="020B0A04020102020204" pitchFamily="34" charset="0"/>
              </a:rPr>
              <a:t>DAX</a:t>
            </a:r>
          </a:p>
        </p:txBody>
      </p:sp>
      <p:sp>
        <p:nvSpPr>
          <p:cNvPr id="3" name="Rectangle 2">
            <a:extLst>
              <a:ext uri="{FF2B5EF4-FFF2-40B4-BE49-F238E27FC236}">
                <a16:creationId xmlns:a16="http://schemas.microsoft.com/office/drawing/2014/main" id="{8083FC3B-F157-8D3B-76B2-15FF03A1E01C}"/>
              </a:ext>
            </a:extLst>
          </p:cNvPr>
          <p:cNvSpPr/>
          <p:nvPr/>
        </p:nvSpPr>
        <p:spPr>
          <a:xfrm>
            <a:off x="845389" y="1971195"/>
            <a:ext cx="11050437" cy="248003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64492650"/>
      </p:ext>
    </p:extLst>
  </p:cSld>
  <p:clrMapOvr>
    <a:masterClrMapping/>
  </p:clrMapOvr>
  <mc:AlternateContent xmlns:mc="http://schemas.openxmlformats.org/markup-compatibility/2006" xmlns:p14="http://schemas.microsoft.com/office/powerpoint/2010/main">
    <mc:Choice Requires="p14">
      <p:transition spd="slow" p14:dur="2000" advTm="1678"/>
    </mc:Choice>
    <mc:Fallback xmlns="">
      <p:transition spd="slow" advTm="167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16F5A-7207-66AC-FF50-17C46185FEC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71B5F43-39A2-D6C8-278D-88ABEC944D22}"/>
              </a:ext>
            </a:extLst>
          </p:cNvPr>
          <p:cNvSpPr txBox="1"/>
          <p:nvPr/>
        </p:nvSpPr>
        <p:spPr>
          <a:xfrm>
            <a:off x="208547" y="1170853"/>
            <a:ext cx="11806990" cy="4524315"/>
          </a:xfrm>
          <a:prstGeom prst="rect">
            <a:avLst/>
          </a:prstGeom>
          <a:noFill/>
        </p:spPr>
        <p:txBody>
          <a:bodyPr wrap="square">
            <a:spAutoFit/>
          </a:bodyPr>
          <a:lstStyle/>
          <a:p>
            <a:pPr algn="l"/>
            <a:r>
              <a:rPr lang="en-US" b="1" i="0" dirty="0">
                <a:solidFill>
                  <a:srgbClr val="0A083B"/>
                </a:solidFill>
                <a:effectLst/>
                <a:latin typeface="Poppins" panose="00000500000000000000" pitchFamily="2" charset="0"/>
              </a:rPr>
              <a:t>Create a new table reference for </a:t>
            </a:r>
            <a:r>
              <a:rPr lang="en-US" b="1" i="0" dirty="0" err="1">
                <a:solidFill>
                  <a:srgbClr val="0A083B"/>
                </a:solidFill>
                <a:effectLst/>
                <a:latin typeface="Poppins" panose="00000500000000000000" pitchFamily="2" charset="0"/>
              </a:rPr>
              <a:t>mapping_TenureGrp</a:t>
            </a:r>
            <a:endParaRPr lang="en-US" b="0" i="0" dirty="0">
              <a:solidFill>
                <a:srgbClr val="0A083B"/>
              </a:solidFill>
              <a:effectLst/>
              <a:latin typeface="Poppins" panose="00000500000000000000" pitchFamily="2" charset="0"/>
            </a:endParaRPr>
          </a:p>
          <a:p>
            <a:pPr algn="l"/>
            <a:endParaRPr lang="en-US" b="0" i="0" dirty="0">
              <a:solidFill>
                <a:srgbClr val="0A083B"/>
              </a:solidFill>
              <a:effectLst/>
              <a:latin typeface="Poppins" panose="00000500000000000000" pitchFamily="2" charset="0"/>
            </a:endParaRPr>
          </a:p>
          <a:p>
            <a:pPr algn="l"/>
            <a:endParaRPr lang="en-US" dirty="0">
              <a:solidFill>
                <a:srgbClr val="0A083B"/>
              </a:solidFill>
              <a:latin typeface="Poppins" panose="00000500000000000000" pitchFamily="2" charset="0"/>
            </a:endParaRPr>
          </a:p>
          <a:p>
            <a:pPr algn="l"/>
            <a:endParaRPr lang="en-US" b="0" i="0" dirty="0">
              <a:solidFill>
                <a:srgbClr val="0A083B"/>
              </a:solidFill>
              <a:effectLst/>
              <a:latin typeface="Poppins" panose="00000500000000000000" pitchFamily="2" charset="0"/>
            </a:endParaRPr>
          </a:p>
          <a:p>
            <a:pPr algn="l"/>
            <a:r>
              <a:rPr lang="en-US" dirty="0">
                <a:solidFill>
                  <a:srgbClr val="0A083B"/>
                </a:solidFill>
                <a:latin typeface="Poppins" panose="00000500000000000000" pitchFamily="2" charset="0"/>
              </a:rPr>
              <a:t>	</a:t>
            </a:r>
          </a:p>
          <a:p>
            <a:pPr algn="l"/>
            <a:r>
              <a:rPr lang="en-US" b="0" i="0" dirty="0">
                <a:solidFill>
                  <a:srgbClr val="0A083B"/>
                </a:solidFill>
                <a:effectLst/>
                <a:latin typeface="Poppins" panose="00000500000000000000" pitchFamily="2" charset="0"/>
              </a:rPr>
              <a:t>	1 Keep only </a:t>
            </a:r>
            <a:r>
              <a:rPr lang="en-US" b="0" i="0" dirty="0" err="1">
                <a:solidFill>
                  <a:srgbClr val="0A083B"/>
                </a:solidFill>
                <a:effectLst/>
                <a:latin typeface="Poppins" panose="00000500000000000000" pitchFamily="2" charset="0"/>
              </a:rPr>
              <a:t>Tenure_in_Months</a:t>
            </a:r>
            <a:r>
              <a:rPr lang="en-US" b="0" i="0" dirty="0">
                <a:solidFill>
                  <a:srgbClr val="0A083B"/>
                </a:solidFill>
                <a:effectLst/>
                <a:latin typeface="Poppins" panose="00000500000000000000" pitchFamily="2" charset="0"/>
              </a:rPr>
              <a:t> and remove duplicates</a:t>
            </a:r>
          </a:p>
          <a:p>
            <a:pPr algn="l"/>
            <a:endParaRPr lang="en-US" b="0" i="0" dirty="0">
              <a:solidFill>
                <a:srgbClr val="0A083B"/>
              </a:solidFill>
              <a:effectLst/>
              <a:latin typeface="Poppins" panose="00000500000000000000" pitchFamily="2" charset="0"/>
            </a:endParaRPr>
          </a:p>
          <a:p>
            <a:pPr algn="l"/>
            <a:r>
              <a:rPr lang="en-US" b="0" i="0" dirty="0">
                <a:solidFill>
                  <a:srgbClr val="0A083B"/>
                </a:solidFill>
                <a:effectLst/>
                <a:latin typeface="Poppins" panose="00000500000000000000" pitchFamily="2" charset="0"/>
              </a:rPr>
              <a:t>	2. Tenure Group = if [</a:t>
            </a:r>
            <a:r>
              <a:rPr lang="en-US" b="0" i="0" dirty="0" err="1">
                <a:solidFill>
                  <a:srgbClr val="0A083B"/>
                </a:solidFill>
                <a:effectLst/>
                <a:latin typeface="Poppins" panose="00000500000000000000" pitchFamily="2" charset="0"/>
              </a:rPr>
              <a:t>Tenure_in_Months</a:t>
            </a:r>
            <a:r>
              <a:rPr lang="en-US" b="0" i="0" dirty="0">
                <a:solidFill>
                  <a:srgbClr val="0A083B"/>
                </a:solidFill>
                <a:effectLst/>
                <a:latin typeface="Poppins" panose="00000500000000000000" pitchFamily="2" charset="0"/>
              </a:rPr>
              <a:t>] &lt; 6 then “&lt; 6 Months” else if [</a:t>
            </a:r>
            <a:r>
              <a:rPr lang="en-US" b="0" i="0" dirty="0" err="1">
                <a:solidFill>
                  <a:srgbClr val="0A083B"/>
                </a:solidFill>
                <a:effectLst/>
                <a:latin typeface="Poppins" panose="00000500000000000000" pitchFamily="2" charset="0"/>
              </a:rPr>
              <a:t>Tenure_in_Months</a:t>
            </a:r>
            <a:r>
              <a:rPr lang="en-US" b="0" i="0" dirty="0">
                <a:solidFill>
                  <a:srgbClr val="0A083B"/>
                </a:solidFill>
                <a:effectLst/>
                <a:latin typeface="Poppins" panose="00000500000000000000" pitchFamily="2" charset="0"/>
              </a:rPr>
              <a:t>] &lt; 12 			then “6-12 Months” else if [</a:t>
            </a:r>
            <a:r>
              <a:rPr lang="en-US" b="0" i="0" dirty="0" err="1">
                <a:solidFill>
                  <a:srgbClr val="0A083B"/>
                </a:solidFill>
                <a:effectLst/>
                <a:latin typeface="Poppins" panose="00000500000000000000" pitchFamily="2" charset="0"/>
              </a:rPr>
              <a:t>Tenure_in_Months</a:t>
            </a:r>
            <a:r>
              <a:rPr lang="en-US" b="0" i="0" dirty="0">
                <a:solidFill>
                  <a:srgbClr val="0A083B"/>
                </a:solidFill>
                <a:effectLst/>
                <a:latin typeface="Poppins" panose="00000500000000000000" pitchFamily="2" charset="0"/>
              </a:rPr>
              <a:t>] &lt; 18 then “12-18 Months” else if 						[</a:t>
            </a:r>
            <a:r>
              <a:rPr lang="en-US" b="0" i="0" dirty="0" err="1">
                <a:solidFill>
                  <a:srgbClr val="0A083B"/>
                </a:solidFill>
                <a:effectLst/>
                <a:latin typeface="Poppins" panose="00000500000000000000" pitchFamily="2" charset="0"/>
              </a:rPr>
              <a:t>Tenure_in_Months</a:t>
            </a:r>
            <a:r>
              <a:rPr lang="en-US" b="0" i="0" dirty="0">
                <a:solidFill>
                  <a:srgbClr val="0A083B"/>
                </a:solidFill>
                <a:effectLst/>
                <a:latin typeface="Poppins" panose="00000500000000000000" pitchFamily="2" charset="0"/>
              </a:rPr>
              <a:t>] &lt; 24 then “18-24 Months” else “&gt;= 24 Months”</a:t>
            </a:r>
          </a:p>
          <a:p>
            <a:pPr algn="l"/>
            <a:endParaRPr lang="en-US" b="0" i="0" dirty="0">
              <a:solidFill>
                <a:srgbClr val="0A083B"/>
              </a:solidFill>
              <a:effectLst/>
              <a:latin typeface="Poppins" panose="00000500000000000000" pitchFamily="2" charset="0"/>
            </a:endParaRPr>
          </a:p>
          <a:p>
            <a:pPr algn="l"/>
            <a:r>
              <a:rPr lang="en-US" b="0" i="0" dirty="0">
                <a:solidFill>
                  <a:srgbClr val="0A083B"/>
                </a:solidFill>
                <a:effectLst/>
                <a:latin typeface="Poppins" panose="00000500000000000000" pitchFamily="2" charset="0"/>
              </a:rPr>
              <a:t>	3.TenureGrpSorting = if [</a:t>
            </a:r>
            <a:r>
              <a:rPr lang="en-US" b="0" i="0" dirty="0" err="1">
                <a:solidFill>
                  <a:srgbClr val="0A083B"/>
                </a:solidFill>
                <a:effectLst/>
                <a:latin typeface="Poppins" panose="00000500000000000000" pitchFamily="2" charset="0"/>
              </a:rPr>
              <a:t>Tenure_in_Months</a:t>
            </a:r>
            <a:r>
              <a:rPr lang="en-US" b="0" i="0" dirty="0">
                <a:solidFill>
                  <a:srgbClr val="0A083B"/>
                </a:solidFill>
                <a:effectLst/>
                <a:latin typeface="Poppins" panose="00000500000000000000" pitchFamily="2" charset="0"/>
              </a:rPr>
              <a:t>] = “&lt; 6 Months” then 1 else if [</a:t>
            </a:r>
            <a:r>
              <a:rPr lang="en-US" b="0" i="0" dirty="0" err="1">
                <a:solidFill>
                  <a:srgbClr val="0A083B"/>
                </a:solidFill>
                <a:effectLst/>
                <a:latin typeface="Poppins" panose="00000500000000000000" pitchFamily="2" charset="0"/>
              </a:rPr>
              <a:t>Tenure_in_Months</a:t>
            </a:r>
            <a:r>
              <a:rPr lang="en-US" b="0" i="0" dirty="0">
                <a:solidFill>
                  <a:srgbClr val="0A083B"/>
                </a:solidFill>
                <a:effectLst/>
                <a:latin typeface="Poppins" panose="00000500000000000000" pitchFamily="2" charset="0"/>
              </a:rPr>
              <a:t>] 			=  “6-12 Months” then 2 else if [</a:t>
            </a:r>
            <a:r>
              <a:rPr lang="en-US" b="0" i="0" dirty="0" err="1">
                <a:solidFill>
                  <a:srgbClr val="0A083B"/>
                </a:solidFill>
                <a:effectLst/>
                <a:latin typeface="Poppins" panose="00000500000000000000" pitchFamily="2" charset="0"/>
              </a:rPr>
              <a:t>Tenure_in_Months</a:t>
            </a:r>
            <a:r>
              <a:rPr lang="en-US" b="0" i="0" dirty="0">
                <a:solidFill>
                  <a:srgbClr val="0A083B"/>
                </a:solidFill>
                <a:effectLst/>
                <a:latin typeface="Poppins" panose="00000500000000000000" pitchFamily="2" charset="0"/>
              </a:rPr>
              <a:t>] = “12-18 Months” then 3 else if 					[</a:t>
            </a:r>
            <a:r>
              <a:rPr lang="en-US" b="0" i="0" dirty="0" err="1">
                <a:solidFill>
                  <a:srgbClr val="0A083B"/>
                </a:solidFill>
                <a:effectLst/>
                <a:latin typeface="Poppins" panose="00000500000000000000" pitchFamily="2" charset="0"/>
              </a:rPr>
              <a:t>Tenure_in_Months</a:t>
            </a:r>
            <a:r>
              <a:rPr lang="en-US" b="0" i="0" dirty="0">
                <a:solidFill>
                  <a:srgbClr val="0A083B"/>
                </a:solidFill>
                <a:effectLst/>
                <a:latin typeface="Poppins" panose="00000500000000000000" pitchFamily="2" charset="0"/>
              </a:rPr>
              <a:t>] = “18-24 Months ” then 4 else 5</a:t>
            </a:r>
          </a:p>
          <a:p>
            <a:pPr algn="l"/>
            <a:endParaRPr lang="en-US" b="0" i="0" dirty="0">
              <a:solidFill>
                <a:srgbClr val="0A083B"/>
              </a:solidFill>
              <a:effectLst/>
              <a:latin typeface="Poppins" panose="00000500000000000000" pitchFamily="2" charset="0"/>
            </a:endParaRPr>
          </a:p>
          <a:p>
            <a:pPr algn="l"/>
            <a:r>
              <a:rPr lang="en-US" b="0" i="0" dirty="0">
                <a:solidFill>
                  <a:srgbClr val="0A083B"/>
                </a:solidFill>
                <a:effectLst/>
                <a:latin typeface="Poppins" panose="00000500000000000000" pitchFamily="2" charset="0"/>
              </a:rPr>
              <a:t>	4.Change data type of </a:t>
            </a:r>
            <a:r>
              <a:rPr lang="en-US" b="0" i="0" dirty="0" err="1">
                <a:solidFill>
                  <a:srgbClr val="0A083B"/>
                </a:solidFill>
                <a:effectLst/>
                <a:latin typeface="Poppins" panose="00000500000000000000" pitchFamily="2" charset="0"/>
              </a:rPr>
              <a:t>TenureGrpSorting</a:t>
            </a:r>
            <a:r>
              <a:rPr lang="en-US" b="0" i="0" dirty="0">
                <a:solidFill>
                  <a:srgbClr val="0A083B"/>
                </a:solidFill>
                <a:effectLst/>
                <a:latin typeface="Poppins" panose="00000500000000000000" pitchFamily="2" charset="0"/>
              </a:rPr>
              <a:t>  to Numbers</a:t>
            </a:r>
          </a:p>
        </p:txBody>
      </p:sp>
      <p:sp>
        <p:nvSpPr>
          <p:cNvPr id="12" name="TextBox 11">
            <a:extLst>
              <a:ext uri="{FF2B5EF4-FFF2-40B4-BE49-F238E27FC236}">
                <a16:creationId xmlns:a16="http://schemas.microsoft.com/office/drawing/2014/main" id="{95ED6A8E-0D18-E5CA-B738-4F2BE2D9BF12}"/>
              </a:ext>
            </a:extLst>
          </p:cNvPr>
          <p:cNvSpPr txBox="1"/>
          <p:nvPr/>
        </p:nvSpPr>
        <p:spPr>
          <a:xfrm>
            <a:off x="731733" y="2227219"/>
            <a:ext cx="926568" cy="369332"/>
          </a:xfrm>
          <a:prstGeom prst="rect">
            <a:avLst/>
          </a:prstGeom>
          <a:noFill/>
        </p:spPr>
        <p:txBody>
          <a:bodyPr wrap="square" rtlCol="0">
            <a:spAutoFit/>
          </a:bodyPr>
          <a:lstStyle/>
          <a:p>
            <a:r>
              <a:rPr lang="en-US" b="1" dirty="0">
                <a:solidFill>
                  <a:srgbClr val="FF0000"/>
                </a:solidFill>
                <a:latin typeface="Arial Black" panose="020B0A04020102020204" pitchFamily="34" charset="0"/>
              </a:rPr>
              <a:t>DAX</a:t>
            </a:r>
          </a:p>
        </p:txBody>
      </p:sp>
      <p:sp>
        <p:nvSpPr>
          <p:cNvPr id="13" name="Rectangle 12">
            <a:extLst>
              <a:ext uri="{FF2B5EF4-FFF2-40B4-BE49-F238E27FC236}">
                <a16:creationId xmlns:a16="http://schemas.microsoft.com/office/drawing/2014/main" id="{4A073E8E-C5FC-5DD6-09B1-E95D9EC84AAB}"/>
              </a:ext>
            </a:extLst>
          </p:cNvPr>
          <p:cNvSpPr/>
          <p:nvPr/>
        </p:nvSpPr>
        <p:spPr>
          <a:xfrm>
            <a:off x="731733" y="2596551"/>
            <a:ext cx="10724146" cy="307963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30265874"/>
      </p:ext>
    </p:extLst>
  </p:cSld>
  <p:clrMapOvr>
    <a:masterClrMapping/>
  </p:clrMapOvr>
  <mc:AlternateContent xmlns:mc="http://schemas.openxmlformats.org/markup-compatibility/2006" xmlns:p14="http://schemas.microsoft.com/office/powerpoint/2010/main">
    <mc:Choice Requires="p14">
      <p:transition spd="slow" p14:dur="2000" advTm="887"/>
    </mc:Choice>
    <mc:Fallback xmlns="">
      <p:transition spd="slow" advTm="88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EB62C-DC8B-12A8-C636-16DF00FF5A13}"/>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9B259EBC-D493-96D4-DCBC-9B0469F4E6E3}"/>
              </a:ext>
            </a:extLst>
          </p:cNvPr>
          <p:cNvSpPr>
            <a:spLocks noGrp="1"/>
          </p:cNvSpPr>
          <p:nvPr>
            <p:ph type="sldNum" sz="quarter" idx="4"/>
          </p:nvPr>
        </p:nvSpPr>
        <p:spPr>
          <a:xfrm>
            <a:off x="5535329" y="5584370"/>
            <a:ext cx="1121343" cy="1273629"/>
          </a:xfrm>
        </p:spPr>
        <p:txBody>
          <a:bodyPr/>
          <a:lstStyle/>
          <a:p>
            <a:fld id="{D57F1E4F-1CFF-5643-939E-02111984F565}" type="slidenum">
              <a:rPr lang="en-US" smtClean="0"/>
              <a:pPr/>
              <a:t>23</a:t>
            </a:fld>
            <a:endParaRPr lang="en-US" dirty="0"/>
          </a:p>
        </p:txBody>
      </p:sp>
      <p:sp>
        <p:nvSpPr>
          <p:cNvPr id="11" name="Content Placeholder 10">
            <a:extLst>
              <a:ext uri="{FF2B5EF4-FFF2-40B4-BE49-F238E27FC236}">
                <a16:creationId xmlns:a16="http://schemas.microsoft.com/office/drawing/2014/main" id="{E769B2E8-C6E2-C567-E90C-13529EDBFDB6}"/>
              </a:ext>
            </a:extLst>
          </p:cNvPr>
          <p:cNvSpPr>
            <a:spLocks noGrp="1"/>
          </p:cNvSpPr>
          <p:nvPr>
            <p:ph sz="half" idx="14"/>
          </p:nvPr>
        </p:nvSpPr>
        <p:spPr>
          <a:xfrm>
            <a:off x="0" y="1235242"/>
            <a:ext cx="12015537" cy="4468872"/>
          </a:xfrm>
        </p:spPr>
        <p:txBody>
          <a:bodyPr/>
          <a:lstStyle/>
          <a:p>
            <a:endParaRPr lang="en-US" b="1" i="0" dirty="0">
              <a:solidFill>
                <a:srgbClr val="0F0F0F"/>
              </a:solidFill>
              <a:effectLst/>
              <a:latin typeface="Roboto" panose="02000000000000000000" pitchFamily="2" charset="0"/>
            </a:endParaRPr>
          </a:p>
          <a:p>
            <a:endParaRPr lang="en-US" b="1" dirty="0">
              <a:solidFill>
                <a:srgbClr val="0F0F0F"/>
              </a:solidFill>
              <a:latin typeface="Roboto" panose="02000000000000000000" pitchFamily="2" charset="0"/>
            </a:endParaRPr>
          </a:p>
          <a:p>
            <a:pPr marL="0" indent="0" algn="l">
              <a:buNone/>
            </a:pPr>
            <a:r>
              <a:rPr lang="en-US" b="1" i="0" dirty="0">
                <a:solidFill>
                  <a:srgbClr val="0F0F0F"/>
                </a:solidFill>
                <a:effectLst/>
                <a:latin typeface="Roboto" panose="02000000000000000000" pitchFamily="2" charset="0"/>
              </a:rPr>
              <a:t>                          </a:t>
            </a:r>
            <a:r>
              <a:rPr lang="en-US" b="1" i="0" dirty="0">
                <a:solidFill>
                  <a:srgbClr val="0A083B"/>
                </a:solidFill>
                <a:effectLst/>
                <a:latin typeface="Poppins" panose="00000500000000000000" pitchFamily="2" charset="0"/>
              </a:rPr>
              <a:t>Create a new table reference for </a:t>
            </a:r>
            <a:r>
              <a:rPr lang="en-US" b="1" i="0" dirty="0" err="1">
                <a:solidFill>
                  <a:srgbClr val="0A083B"/>
                </a:solidFill>
                <a:effectLst/>
                <a:latin typeface="Poppins" panose="00000500000000000000" pitchFamily="2" charset="0"/>
              </a:rPr>
              <a:t>prod_Services</a:t>
            </a:r>
            <a:endParaRPr lang="en-US" b="0" i="0" dirty="0">
              <a:solidFill>
                <a:srgbClr val="0A083B"/>
              </a:solidFill>
              <a:effectLst/>
              <a:latin typeface="Poppins" panose="00000500000000000000" pitchFamily="2" charset="0"/>
            </a:endParaRPr>
          </a:p>
          <a:p>
            <a:pPr lvl="3"/>
            <a:r>
              <a:rPr lang="en-US" b="0" i="0" dirty="0">
                <a:solidFill>
                  <a:srgbClr val="0A083B"/>
                </a:solidFill>
                <a:effectLst/>
                <a:latin typeface="Poppins" panose="00000500000000000000" pitchFamily="2" charset="0"/>
              </a:rPr>
              <a:t>		</a:t>
            </a:r>
            <a:r>
              <a:rPr lang="en-US" sz="1600" b="0" i="0" dirty="0">
                <a:solidFill>
                  <a:srgbClr val="0A083B"/>
                </a:solidFill>
                <a:effectLst/>
                <a:latin typeface="Poppins" panose="00000500000000000000" pitchFamily="2" charset="0"/>
              </a:rPr>
              <a:t>    Unpivot services columns</a:t>
            </a:r>
          </a:p>
          <a:p>
            <a:pPr lvl="3"/>
            <a:r>
              <a:rPr lang="en-US" sz="1600" b="0" i="0" dirty="0">
                <a:solidFill>
                  <a:srgbClr val="0A083B"/>
                </a:solidFill>
                <a:effectLst/>
                <a:latin typeface="Poppins" panose="00000500000000000000" pitchFamily="2" charset="0"/>
              </a:rPr>
              <a:t>	.	    Rename Column – Attribute &gt;&gt; Services &amp; Value &gt;&gt; Status</a:t>
            </a:r>
          </a:p>
          <a:p>
            <a:pPr marL="0" indent="0">
              <a:buNone/>
            </a:pPr>
            <a:endParaRPr lang="en-US" dirty="0"/>
          </a:p>
        </p:txBody>
      </p:sp>
    </p:spTree>
    <p:extLst>
      <p:ext uri="{BB962C8B-B14F-4D97-AF65-F5344CB8AC3E}">
        <p14:creationId xmlns:p14="http://schemas.microsoft.com/office/powerpoint/2010/main" val="930368453"/>
      </p:ext>
    </p:extLst>
  </p:cSld>
  <p:clrMapOvr>
    <a:masterClrMapping/>
  </p:clrMapOvr>
  <mc:AlternateContent xmlns:mc="http://schemas.openxmlformats.org/markup-compatibility/2006" xmlns:p14="http://schemas.microsoft.com/office/powerpoint/2010/main">
    <mc:Choice Requires="p14">
      <p:transition spd="slow" p14:dur="2000" advTm="1980"/>
    </mc:Choice>
    <mc:Fallback xmlns="">
      <p:transition spd="slow" advTm="198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Tall building in New York">
            <a:extLst>
              <a:ext uri="{FF2B5EF4-FFF2-40B4-BE49-F238E27FC236}">
                <a16:creationId xmlns:a16="http://schemas.microsoft.com/office/drawing/2014/main" id="{644857DB-F99B-E9D0-1214-BA6D098ED253}"/>
              </a:ext>
            </a:extLst>
          </p:cNvPr>
          <p:cNvPicPr>
            <a:picLocks noGrp="1" noChangeAspect="1"/>
          </p:cNvPicPr>
          <p:nvPr>
            <p:ph type="pic" sz="quarter" idx="11"/>
          </p:nvPr>
        </p:nvPicPr>
        <p:blipFill>
          <a:blip r:embed="rId3" cstate="print">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5203729" y="-1"/>
            <a:ext cx="6988271" cy="6857999"/>
          </a:xfrm>
        </p:spPr>
      </p:pic>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6485843" y="1269545"/>
            <a:ext cx="4424042" cy="4310742"/>
          </a:xfrm>
        </p:spPr>
        <p:txBody>
          <a:bodyPr/>
          <a:lstStyle/>
          <a:p>
            <a:r>
              <a:rPr lang="en-US" dirty="0"/>
              <a:t>market comparison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sz="half" idx="1"/>
          </p:nvPr>
        </p:nvSpPr>
        <p:spPr>
          <a:xfrm>
            <a:off x="469900" y="1269546"/>
            <a:ext cx="4260850" cy="4310742"/>
          </a:xfrm>
        </p:spPr>
        <p:txBody>
          <a:bodyPr vert="horz" lIns="91440" tIns="45720" rIns="91440" bIns="45720" rtlCol="0" anchor="ctr">
            <a:normAutofit/>
          </a:bodyPr>
          <a:lstStyle/>
          <a:p>
            <a:r>
              <a:rPr lang="en-US" dirty="0"/>
              <a:t>Stands out in market</a:t>
            </a:r>
          </a:p>
          <a:p>
            <a:r>
              <a:rPr lang="en-US" dirty="0"/>
              <a:t>Innovative features</a:t>
            </a:r>
          </a:p>
          <a:p>
            <a:r>
              <a:rPr lang="en-US" dirty="0"/>
              <a:t>Provides unique solution</a:t>
            </a:r>
          </a:p>
          <a:p>
            <a:r>
              <a:rPr lang="en-US" dirty="0"/>
              <a:t>Edge over competitors</a:t>
            </a:r>
          </a:p>
          <a:p>
            <a:r>
              <a:rPr lang="en-US" dirty="0"/>
              <a:t>User-focused design</a:t>
            </a:r>
          </a:p>
          <a:p>
            <a:r>
              <a:rPr lang="en-US" dirty="0"/>
              <a:t>Prioritizes user experience</a:t>
            </a:r>
          </a:p>
        </p:txBody>
      </p:sp>
      <p:sp>
        <p:nvSpPr>
          <p:cNvPr id="5" name="Slide Number Placeholder 4">
            <a:extLst>
              <a:ext uri="{FF2B5EF4-FFF2-40B4-BE49-F238E27FC236}">
                <a16:creationId xmlns:a16="http://schemas.microsoft.com/office/drawing/2014/main" id="{DDF054CC-DFF4-5C5F-6C84-F84A3F14D3BF}"/>
              </a:ext>
            </a:extLst>
          </p:cNvPr>
          <p:cNvSpPr>
            <a:spLocks noGrp="1"/>
          </p:cNvSpPr>
          <p:nvPr>
            <p:ph type="sldNum" sz="quarter" idx="4"/>
          </p:nvPr>
        </p:nvSpPr>
        <p:spPr>
          <a:xfrm>
            <a:off x="2039654" y="5584370"/>
            <a:ext cx="1121343" cy="1273629"/>
          </a:xfrm>
        </p:spPr>
        <p:txBody>
          <a:bodyPr/>
          <a:lstStyle/>
          <a:p>
            <a:fld id="{D57F1E4F-1CFF-5643-939E-02111984F565}" type="slidenum">
              <a:rPr lang="en-US" smtClean="0"/>
              <a:pPr/>
              <a:t>24</a:t>
            </a:fld>
            <a:endParaRPr lang="en-US" dirty="0"/>
          </a:p>
        </p:txBody>
      </p:sp>
      <p:pic>
        <p:nvPicPr>
          <p:cNvPr id="6" name="Picture 5">
            <a:extLst>
              <a:ext uri="{FF2B5EF4-FFF2-40B4-BE49-F238E27FC236}">
                <a16:creationId xmlns:a16="http://schemas.microsoft.com/office/drawing/2014/main" id="{CE28C8C7-685B-26B0-E13B-87691ED4C601}"/>
              </a:ext>
            </a:extLst>
          </p:cNvPr>
          <p:cNvPicPr>
            <a:picLocks noChangeAspect="1"/>
          </p:cNvPicPr>
          <p:nvPr/>
        </p:nvPicPr>
        <p:blipFill>
          <a:blip r:embed="rId4"/>
          <a:stretch>
            <a:fillRect/>
          </a:stretch>
        </p:blipFill>
        <p:spPr>
          <a:xfrm>
            <a:off x="0" y="11806"/>
            <a:ext cx="12192000" cy="6834388"/>
          </a:xfrm>
          <a:prstGeom prst="rect">
            <a:avLst/>
          </a:prstGeom>
        </p:spPr>
      </p:pic>
    </p:spTree>
    <p:extLst>
      <p:ext uri="{BB962C8B-B14F-4D97-AF65-F5344CB8AC3E}">
        <p14:creationId xmlns:p14="http://schemas.microsoft.com/office/powerpoint/2010/main" val="445070695"/>
      </p:ext>
    </p:extLst>
  </p:cSld>
  <p:clrMapOvr>
    <a:masterClrMapping/>
  </p:clrMapOvr>
  <mc:AlternateContent xmlns:mc="http://schemas.openxmlformats.org/markup-compatibility/2006" xmlns:p14="http://schemas.microsoft.com/office/powerpoint/2010/main">
    <mc:Choice Requires="p14">
      <p:transition spd="slow" p14:dur="2000" advTm="5540"/>
    </mc:Choice>
    <mc:Fallback xmlns="">
      <p:transition spd="slow" advTm="554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AF20F-BEF7-20C9-F8A9-4C784A92AB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BEE775-454E-5A31-B486-82A9AD9C0E8A}"/>
              </a:ext>
            </a:extLst>
          </p:cNvPr>
          <p:cNvSpPr>
            <a:spLocks noGrp="1"/>
          </p:cNvSpPr>
          <p:nvPr>
            <p:ph type="title"/>
          </p:nvPr>
        </p:nvSpPr>
        <p:spPr>
          <a:xfrm>
            <a:off x="1281794" y="408132"/>
            <a:ext cx="9628412" cy="2208362"/>
          </a:xfrm>
        </p:spPr>
        <p:txBody>
          <a:bodyPr/>
          <a:lstStyle/>
          <a:p>
            <a:r>
              <a:rPr lang="en-US" dirty="0"/>
              <a:t>Power BI Visualization</a:t>
            </a:r>
            <a:br>
              <a:rPr lang="en-US" b="0" i="0" dirty="0">
                <a:solidFill>
                  <a:srgbClr val="0A083B"/>
                </a:solidFill>
                <a:effectLst/>
                <a:latin typeface="Poppins" panose="00000500000000000000" pitchFamily="2" charset="0"/>
              </a:rPr>
            </a:br>
            <a:endParaRPr lang="en-US" dirty="0"/>
          </a:p>
        </p:txBody>
      </p:sp>
      <p:sp>
        <p:nvSpPr>
          <p:cNvPr id="13" name="TextBox 12">
            <a:extLst>
              <a:ext uri="{FF2B5EF4-FFF2-40B4-BE49-F238E27FC236}">
                <a16:creationId xmlns:a16="http://schemas.microsoft.com/office/drawing/2014/main" id="{E2A86039-3E99-339D-B49F-F522F950656E}"/>
              </a:ext>
            </a:extLst>
          </p:cNvPr>
          <p:cNvSpPr txBox="1"/>
          <p:nvPr/>
        </p:nvSpPr>
        <p:spPr>
          <a:xfrm>
            <a:off x="657727" y="1327647"/>
            <a:ext cx="6096000" cy="369332"/>
          </a:xfrm>
          <a:prstGeom prst="rect">
            <a:avLst/>
          </a:prstGeom>
          <a:noFill/>
        </p:spPr>
        <p:txBody>
          <a:bodyPr wrap="square">
            <a:spAutoFit/>
          </a:bodyPr>
          <a:lstStyle/>
          <a:p>
            <a:r>
              <a:rPr lang="en-US" b="1" i="0" dirty="0">
                <a:solidFill>
                  <a:srgbClr val="0A083B"/>
                </a:solidFill>
                <a:effectLst/>
                <a:latin typeface="Poppins" panose="00000500000000000000" pitchFamily="2" charset="0"/>
              </a:rPr>
              <a:t>Summary Page</a:t>
            </a:r>
            <a:endParaRPr lang="en-US" dirty="0"/>
          </a:p>
        </p:txBody>
      </p:sp>
      <p:sp>
        <p:nvSpPr>
          <p:cNvPr id="15" name="TextBox 14">
            <a:extLst>
              <a:ext uri="{FF2B5EF4-FFF2-40B4-BE49-F238E27FC236}">
                <a16:creationId xmlns:a16="http://schemas.microsoft.com/office/drawing/2014/main" id="{6E3718E7-8FFB-B52F-0276-F513CD0A9982}"/>
              </a:ext>
            </a:extLst>
          </p:cNvPr>
          <p:cNvSpPr txBox="1"/>
          <p:nvPr/>
        </p:nvSpPr>
        <p:spPr>
          <a:xfrm>
            <a:off x="561475" y="1886071"/>
            <a:ext cx="3031957" cy="1477328"/>
          </a:xfrm>
          <a:prstGeom prst="rect">
            <a:avLst/>
          </a:prstGeom>
          <a:noFill/>
        </p:spPr>
        <p:txBody>
          <a:bodyPr wrap="square">
            <a:spAutoFit/>
          </a:bodyPr>
          <a:lstStyle/>
          <a:p>
            <a:pPr algn="l"/>
            <a:r>
              <a:rPr lang="en-US" b="0" i="0" dirty="0">
                <a:solidFill>
                  <a:srgbClr val="0A083B"/>
                </a:solidFill>
                <a:effectLst/>
                <a:latin typeface="Poppins" panose="00000500000000000000" pitchFamily="2" charset="0"/>
              </a:rPr>
              <a:t>1.  Top Card</a:t>
            </a:r>
          </a:p>
          <a:p>
            <a:pPr algn="l"/>
            <a:r>
              <a:rPr lang="en-US" b="0" i="0" dirty="0">
                <a:solidFill>
                  <a:srgbClr val="0A083B"/>
                </a:solidFill>
                <a:effectLst/>
                <a:latin typeface="Poppins" panose="00000500000000000000" pitchFamily="2" charset="0"/>
              </a:rPr>
              <a:t>a.       Total Customers</a:t>
            </a:r>
          </a:p>
          <a:p>
            <a:pPr algn="l"/>
            <a:r>
              <a:rPr lang="en-US" b="0" i="0" dirty="0">
                <a:solidFill>
                  <a:srgbClr val="0A083B"/>
                </a:solidFill>
                <a:effectLst/>
                <a:latin typeface="Poppins" panose="00000500000000000000" pitchFamily="2" charset="0"/>
              </a:rPr>
              <a:t>b.       New Joiners</a:t>
            </a:r>
          </a:p>
          <a:p>
            <a:pPr algn="l"/>
            <a:r>
              <a:rPr lang="en-US" b="0" i="0" dirty="0">
                <a:solidFill>
                  <a:srgbClr val="0A083B"/>
                </a:solidFill>
                <a:effectLst/>
                <a:latin typeface="Poppins" panose="00000500000000000000" pitchFamily="2" charset="0"/>
              </a:rPr>
              <a:t>c.       Total Churn</a:t>
            </a:r>
          </a:p>
          <a:p>
            <a:pPr algn="l"/>
            <a:r>
              <a:rPr lang="en-US" b="0" i="0" dirty="0">
                <a:solidFill>
                  <a:srgbClr val="0A083B"/>
                </a:solidFill>
                <a:effectLst/>
                <a:latin typeface="Poppins" panose="00000500000000000000" pitchFamily="2" charset="0"/>
              </a:rPr>
              <a:t>d.       Churn Rate%</a:t>
            </a:r>
          </a:p>
        </p:txBody>
      </p:sp>
      <p:sp>
        <p:nvSpPr>
          <p:cNvPr id="17" name="TextBox 16">
            <a:extLst>
              <a:ext uri="{FF2B5EF4-FFF2-40B4-BE49-F238E27FC236}">
                <a16:creationId xmlns:a16="http://schemas.microsoft.com/office/drawing/2014/main" id="{87E42ED8-67B0-9EA7-FBF5-CA79061C192C}"/>
              </a:ext>
            </a:extLst>
          </p:cNvPr>
          <p:cNvSpPr txBox="1"/>
          <p:nvPr/>
        </p:nvSpPr>
        <p:spPr>
          <a:xfrm>
            <a:off x="3593432" y="1882256"/>
            <a:ext cx="5005138" cy="1200329"/>
          </a:xfrm>
          <a:prstGeom prst="rect">
            <a:avLst/>
          </a:prstGeom>
          <a:noFill/>
        </p:spPr>
        <p:txBody>
          <a:bodyPr wrap="square">
            <a:spAutoFit/>
          </a:bodyPr>
          <a:lstStyle/>
          <a:p>
            <a:pPr algn="l"/>
            <a:r>
              <a:rPr lang="en-US" b="0" i="0" dirty="0">
                <a:solidFill>
                  <a:srgbClr val="0A083B"/>
                </a:solidFill>
                <a:effectLst/>
                <a:latin typeface="Poppins" panose="00000500000000000000" pitchFamily="2" charset="0"/>
              </a:rPr>
              <a:t>2.  Demographic</a:t>
            </a:r>
          </a:p>
          <a:p>
            <a:pPr algn="l"/>
            <a:r>
              <a:rPr lang="en-US" b="0" i="0" dirty="0">
                <a:solidFill>
                  <a:srgbClr val="0A083B"/>
                </a:solidFill>
                <a:effectLst/>
                <a:latin typeface="Poppins" panose="00000500000000000000" pitchFamily="2" charset="0"/>
              </a:rPr>
              <a:t>a.       Gender – Churn Rate</a:t>
            </a:r>
          </a:p>
          <a:p>
            <a:pPr algn="l"/>
            <a:r>
              <a:rPr lang="en-US" b="0" i="0" dirty="0">
                <a:solidFill>
                  <a:srgbClr val="0A083B"/>
                </a:solidFill>
                <a:effectLst/>
                <a:latin typeface="Poppins" panose="00000500000000000000" pitchFamily="2" charset="0"/>
              </a:rPr>
              <a:t>b.       Age Group – Total Customer &amp; 		   Churn Rate</a:t>
            </a:r>
          </a:p>
        </p:txBody>
      </p:sp>
      <p:sp>
        <p:nvSpPr>
          <p:cNvPr id="19" name="TextBox 18">
            <a:extLst>
              <a:ext uri="{FF2B5EF4-FFF2-40B4-BE49-F238E27FC236}">
                <a16:creationId xmlns:a16="http://schemas.microsoft.com/office/drawing/2014/main" id="{B2B373A9-521B-D5D5-14C1-2308DBFB7CA2}"/>
              </a:ext>
            </a:extLst>
          </p:cNvPr>
          <p:cNvSpPr txBox="1"/>
          <p:nvPr/>
        </p:nvSpPr>
        <p:spPr>
          <a:xfrm>
            <a:off x="8245642" y="1880043"/>
            <a:ext cx="6096000" cy="646331"/>
          </a:xfrm>
          <a:prstGeom prst="rect">
            <a:avLst/>
          </a:prstGeom>
          <a:noFill/>
        </p:spPr>
        <p:txBody>
          <a:bodyPr wrap="square">
            <a:spAutoFit/>
          </a:bodyPr>
          <a:lstStyle/>
          <a:p>
            <a:pPr algn="l"/>
            <a:r>
              <a:rPr lang="en-US" b="0" i="0" dirty="0">
                <a:solidFill>
                  <a:srgbClr val="0A083B"/>
                </a:solidFill>
                <a:effectLst/>
                <a:latin typeface="Poppins" panose="00000500000000000000" pitchFamily="2" charset="0"/>
              </a:rPr>
              <a:t>4.  Geographic</a:t>
            </a:r>
          </a:p>
          <a:p>
            <a:pPr algn="l"/>
            <a:r>
              <a:rPr lang="en-US" b="0" i="0" dirty="0">
                <a:solidFill>
                  <a:srgbClr val="0A083B"/>
                </a:solidFill>
                <a:effectLst/>
                <a:latin typeface="Poppins" panose="00000500000000000000" pitchFamily="2" charset="0"/>
              </a:rPr>
              <a:t>a.       Top 5 State – Churn Rate</a:t>
            </a:r>
          </a:p>
        </p:txBody>
      </p:sp>
      <p:sp>
        <p:nvSpPr>
          <p:cNvPr id="21" name="TextBox 20">
            <a:extLst>
              <a:ext uri="{FF2B5EF4-FFF2-40B4-BE49-F238E27FC236}">
                <a16:creationId xmlns:a16="http://schemas.microsoft.com/office/drawing/2014/main" id="{E7E935FA-1A70-397E-19A3-450E16DCD32F}"/>
              </a:ext>
            </a:extLst>
          </p:cNvPr>
          <p:cNvSpPr txBox="1"/>
          <p:nvPr/>
        </p:nvSpPr>
        <p:spPr>
          <a:xfrm>
            <a:off x="561475" y="3775416"/>
            <a:ext cx="6095197" cy="1200329"/>
          </a:xfrm>
          <a:prstGeom prst="rect">
            <a:avLst/>
          </a:prstGeom>
          <a:noFill/>
        </p:spPr>
        <p:txBody>
          <a:bodyPr wrap="square">
            <a:spAutoFit/>
          </a:bodyPr>
          <a:lstStyle/>
          <a:p>
            <a:pPr algn="l"/>
            <a:r>
              <a:rPr lang="en-US" b="0" i="0" dirty="0">
                <a:solidFill>
                  <a:srgbClr val="0A083B"/>
                </a:solidFill>
                <a:effectLst/>
                <a:latin typeface="Poppins" panose="00000500000000000000" pitchFamily="2" charset="0"/>
              </a:rPr>
              <a:t>3.  Account Info</a:t>
            </a:r>
          </a:p>
          <a:p>
            <a:pPr algn="l"/>
            <a:r>
              <a:rPr lang="en-US" b="0" i="0" dirty="0">
                <a:solidFill>
                  <a:srgbClr val="0A083B"/>
                </a:solidFill>
                <a:effectLst/>
                <a:latin typeface="Poppins" panose="00000500000000000000" pitchFamily="2" charset="0"/>
              </a:rPr>
              <a:t>a.       Payment Method – Churn Rate</a:t>
            </a:r>
          </a:p>
          <a:p>
            <a:pPr algn="l"/>
            <a:r>
              <a:rPr lang="en-US" b="0" i="0" dirty="0">
                <a:solidFill>
                  <a:srgbClr val="0A083B"/>
                </a:solidFill>
                <a:effectLst/>
                <a:latin typeface="Poppins" panose="00000500000000000000" pitchFamily="2" charset="0"/>
              </a:rPr>
              <a:t>b.       Contract – Churn Rate</a:t>
            </a:r>
          </a:p>
          <a:p>
            <a:pPr algn="l"/>
            <a:r>
              <a:rPr lang="en-US" b="0" i="0" dirty="0">
                <a:solidFill>
                  <a:srgbClr val="0A083B"/>
                </a:solidFill>
                <a:effectLst/>
                <a:latin typeface="Poppins" panose="00000500000000000000" pitchFamily="2" charset="0"/>
              </a:rPr>
              <a:t>c.       Tenure Group – Total Customer &amp; Churn Rate</a:t>
            </a:r>
          </a:p>
        </p:txBody>
      </p:sp>
      <p:sp>
        <p:nvSpPr>
          <p:cNvPr id="23" name="TextBox 22">
            <a:extLst>
              <a:ext uri="{FF2B5EF4-FFF2-40B4-BE49-F238E27FC236}">
                <a16:creationId xmlns:a16="http://schemas.microsoft.com/office/drawing/2014/main" id="{801E795C-4EE4-B2CA-EE34-1DEEEFAD55A7}"/>
              </a:ext>
            </a:extLst>
          </p:cNvPr>
          <p:cNvSpPr txBox="1"/>
          <p:nvPr/>
        </p:nvSpPr>
        <p:spPr>
          <a:xfrm>
            <a:off x="6753727" y="3913915"/>
            <a:ext cx="7170820" cy="923330"/>
          </a:xfrm>
          <a:prstGeom prst="rect">
            <a:avLst/>
          </a:prstGeom>
          <a:noFill/>
        </p:spPr>
        <p:txBody>
          <a:bodyPr wrap="square">
            <a:spAutoFit/>
          </a:bodyPr>
          <a:lstStyle/>
          <a:p>
            <a:pPr algn="l"/>
            <a:r>
              <a:rPr lang="en-US" b="0" i="0" dirty="0">
                <a:solidFill>
                  <a:srgbClr val="0A083B"/>
                </a:solidFill>
                <a:effectLst/>
                <a:latin typeface="Poppins" panose="00000500000000000000" pitchFamily="2" charset="0"/>
              </a:rPr>
              <a:t>5.  Churn Distribution</a:t>
            </a:r>
          </a:p>
          <a:p>
            <a:pPr algn="l"/>
            <a:r>
              <a:rPr lang="en-US" b="0" i="0" dirty="0">
                <a:solidFill>
                  <a:srgbClr val="0A083B"/>
                </a:solidFill>
                <a:effectLst/>
                <a:latin typeface="Poppins" panose="00000500000000000000" pitchFamily="2" charset="0"/>
              </a:rPr>
              <a:t>a.       Churn Category – Total Churn</a:t>
            </a:r>
          </a:p>
          <a:p>
            <a:pPr algn="l"/>
            <a:r>
              <a:rPr lang="en-US" b="0" i="0" dirty="0">
                <a:solidFill>
                  <a:srgbClr val="0A083B"/>
                </a:solidFill>
                <a:effectLst/>
                <a:latin typeface="Poppins" panose="00000500000000000000" pitchFamily="2" charset="0"/>
              </a:rPr>
              <a:t>b.       Tooltip : Churn Reason – Total Churn</a:t>
            </a:r>
          </a:p>
        </p:txBody>
      </p:sp>
      <p:sp>
        <p:nvSpPr>
          <p:cNvPr id="25" name="TextBox 24">
            <a:extLst>
              <a:ext uri="{FF2B5EF4-FFF2-40B4-BE49-F238E27FC236}">
                <a16:creationId xmlns:a16="http://schemas.microsoft.com/office/drawing/2014/main" id="{F2065AB4-3802-55CC-1E32-05622CE972CE}"/>
              </a:ext>
            </a:extLst>
          </p:cNvPr>
          <p:cNvSpPr txBox="1"/>
          <p:nvPr/>
        </p:nvSpPr>
        <p:spPr>
          <a:xfrm>
            <a:off x="561475" y="5249539"/>
            <a:ext cx="6095197" cy="1200329"/>
          </a:xfrm>
          <a:prstGeom prst="rect">
            <a:avLst/>
          </a:prstGeom>
          <a:noFill/>
        </p:spPr>
        <p:txBody>
          <a:bodyPr wrap="square">
            <a:spAutoFit/>
          </a:bodyPr>
          <a:lstStyle/>
          <a:p>
            <a:pPr algn="l"/>
            <a:r>
              <a:rPr lang="en-US" b="0" i="0" dirty="0">
                <a:solidFill>
                  <a:srgbClr val="0A083B"/>
                </a:solidFill>
                <a:effectLst/>
                <a:latin typeface="Poppins" panose="00000500000000000000" pitchFamily="2" charset="0"/>
              </a:rPr>
              <a:t>6.  Service Used</a:t>
            </a:r>
          </a:p>
          <a:p>
            <a:pPr algn="l"/>
            <a:r>
              <a:rPr lang="en-US" b="0" i="0" dirty="0">
                <a:solidFill>
                  <a:srgbClr val="0A083B"/>
                </a:solidFill>
                <a:effectLst/>
                <a:latin typeface="Poppins" panose="00000500000000000000" pitchFamily="2" charset="0"/>
              </a:rPr>
              <a:t>a.       Internet Type – Churn Rate</a:t>
            </a:r>
          </a:p>
          <a:p>
            <a:pPr algn="l"/>
            <a:r>
              <a:rPr lang="en-US" b="0" i="0" dirty="0">
                <a:solidFill>
                  <a:srgbClr val="0A083B"/>
                </a:solidFill>
                <a:effectLst/>
                <a:latin typeface="Poppins" panose="00000500000000000000" pitchFamily="2" charset="0"/>
              </a:rPr>
              <a:t>b.       </a:t>
            </a:r>
            <a:r>
              <a:rPr lang="en-US" b="0" i="0" dirty="0" err="1">
                <a:solidFill>
                  <a:srgbClr val="0A083B"/>
                </a:solidFill>
                <a:effectLst/>
                <a:latin typeface="Poppins" panose="00000500000000000000" pitchFamily="2" charset="0"/>
              </a:rPr>
              <a:t>prod_Service</a:t>
            </a:r>
            <a:r>
              <a:rPr lang="en-US" b="0" i="0" dirty="0">
                <a:solidFill>
                  <a:srgbClr val="0A083B"/>
                </a:solidFill>
                <a:effectLst/>
                <a:latin typeface="Poppins" panose="00000500000000000000" pitchFamily="2" charset="0"/>
              </a:rPr>
              <a:t> &gt;&gt; Services – Status – % RT Sum 	  of Churn Status</a:t>
            </a:r>
          </a:p>
        </p:txBody>
      </p:sp>
      <p:sp>
        <p:nvSpPr>
          <p:cNvPr id="29" name="TextBox 28">
            <a:extLst>
              <a:ext uri="{FF2B5EF4-FFF2-40B4-BE49-F238E27FC236}">
                <a16:creationId xmlns:a16="http://schemas.microsoft.com/office/drawing/2014/main" id="{99893FE3-3556-2A2A-A85F-157CD6FA3DD1}"/>
              </a:ext>
            </a:extLst>
          </p:cNvPr>
          <p:cNvSpPr txBox="1"/>
          <p:nvPr/>
        </p:nvSpPr>
        <p:spPr>
          <a:xfrm>
            <a:off x="6753727" y="5530353"/>
            <a:ext cx="7170820" cy="646331"/>
          </a:xfrm>
          <a:prstGeom prst="rect">
            <a:avLst/>
          </a:prstGeom>
          <a:noFill/>
        </p:spPr>
        <p:txBody>
          <a:bodyPr wrap="square">
            <a:spAutoFit/>
          </a:bodyPr>
          <a:lstStyle/>
          <a:p>
            <a:pPr algn="l"/>
            <a:r>
              <a:rPr lang="en-US" b="1" i="0" dirty="0">
                <a:solidFill>
                  <a:srgbClr val="0A083B"/>
                </a:solidFill>
                <a:effectLst/>
                <a:latin typeface="Poppins" panose="00000500000000000000" pitchFamily="2" charset="0"/>
              </a:rPr>
              <a:t>Churn Reason Page (Tooltip)</a:t>
            </a:r>
            <a:endParaRPr lang="en-US" b="0" i="0" dirty="0">
              <a:solidFill>
                <a:srgbClr val="0A083B"/>
              </a:solidFill>
              <a:effectLst/>
              <a:latin typeface="Poppins" panose="00000500000000000000" pitchFamily="2" charset="0"/>
            </a:endParaRPr>
          </a:p>
          <a:p>
            <a:pPr algn="l"/>
            <a:r>
              <a:rPr lang="en-US" b="0" i="0" dirty="0">
                <a:solidFill>
                  <a:srgbClr val="0A083B"/>
                </a:solidFill>
                <a:effectLst/>
                <a:latin typeface="Poppins" panose="00000500000000000000" pitchFamily="2" charset="0"/>
              </a:rPr>
              <a:t>1.  Churn Reason – Total Churn</a:t>
            </a:r>
          </a:p>
        </p:txBody>
      </p:sp>
    </p:spTree>
    <p:extLst>
      <p:ext uri="{BB962C8B-B14F-4D97-AF65-F5344CB8AC3E}">
        <p14:creationId xmlns:p14="http://schemas.microsoft.com/office/powerpoint/2010/main" val="3125568869"/>
      </p:ext>
    </p:extLst>
  </p:cSld>
  <p:clrMapOvr>
    <a:masterClrMapping/>
  </p:clrMapOvr>
  <mc:AlternateContent xmlns:mc="http://schemas.openxmlformats.org/markup-compatibility/2006" xmlns:p14="http://schemas.microsoft.com/office/powerpoint/2010/main">
    <mc:Choice Requires="p14">
      <p:transition spd="slow" p14:dur="2000" advTm="7729"/>
    </mc:Choice>
    <mc:Fallback xmlns="">
      <p:transition spd="slow" advTm="772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29B1-E7D1-C4BA-2412-6123A6899B67}"/>
              </a:ext>
            </a:extLst>
          </p:cNvPr>
          <p:cNvSpPr>
            <a:spLocks noGrp="1"/>
          </p:cNvSpPr>
          <p:nvPr>
            <p:ph type="title"/>
          </p:nvPr>
        </p:nvSpPr>
        <p:spPr>
          <a:xfrm>
            <a:off x="6485843" y="1269545"/>
            <a:ext cx="4424042" cy="4310742"/>
          </a:xfrm>
        </p:spPr>
        <p:txBody>
          <a:bodyPr/>
          <a:lstStyle/>
          <a:p>
            <a:r>
              <a:rPr lang="en-US" dirty="0"/>
              <a:t>product </a:t>
            </a:r>
            <a:br>
              <a:rPr lang="en-US" dirty="0"/>
            </a:br>
            <a:r>
              <a:rPr lang="en-US" dirty="0"/>
              <a:t>benefits</a:t>
            </a:r>
          </a:p>
        </p:txBody>
      </p:sp>
      <p:sp>
        <p:nvSpPr>
          <p:cNvPr id="3" name="Content Placeholder 2">
            <a:extLst>
              <a:ext uri="{FF2B5EF4-FFF2-40B4-BE49-F238E27FC236}">
                <a16:creationId xmlns:a16="http://schemas.microsoft.com/office/drawing/2014/main" id="{0281849C-6FD3-E6D8-5D55-C8AF0D5F2A49}"/>
              </a:ext>
            </a:extLst>
          </p:cNvPr>
          <p:cNvSpPr>
            <a:spLocks noGrp="1"/>
          </p:cNvSpPr>
          <p:nvPr>
            <p:ph sz="half" idx="1"/>
          </p:nvPr>
        </p:nvSpPr>
        <p:spPr>
          <a:xfrm>
            <a:off x="469900" y="1269546"/>
            <a:ext cx="4260850" cy="4310742"/>
          </a:xfrm>
        </p:spPr>
        <p:txBody>
          <a:bodyPr/>
          <a:lstStyle/>
          <a:p>
            <a:r>
              <a:rPr lang="en-US" dirty="0"/>
              <a:t>Increased productivity</a:t>
            </a:r>
          </a:p>
          <a:p>
            <a:r>
              <a:rPr lang="en-US" dirty="0"/>
              <a:t>Seamless integration</a:t>
            </a:r>
          </a:p>
          <a:p>
            <a:r>
              <a:rPr lang="en-US" dirty="0"/>
              <a:t>Enhanced user experience</a:t>
            </a:r>
          </a:p>
          <a:p>
            <a:r>
              <a:rPr lang="en-US" dirty="0"/>
              <a:t>Scalability for future growth</a:t>
            </a:r>
          </a:p>
          <a:p>
            <a:r>
              <a:rPr lang="en-US" dirty="0"/>
              <a:t>User-friendly learning</a:t>
            </a:r>
          </a:p>
        </p:txBody>
      </p:sp>
      <p:sp>
        <p:nvSpPr>
          <p:cNvPr id="5" name="Slide Number Placeholder 4">
            <a:extLst>
              <a:ext uri="{FF2B5EF4-FFF2-40B4-BE49-F238E27FC236}">
                <a16:creationId xmlns:a16="http://schemas.microsoft.com/office/drawing/2014/main" id="{F12B50AF-926C-6F0A-5319-103F68AEC79E}"/>
              </a:ext>
            </a:extLst>
          </p:cNvPr>
          <p:cNvSpPr>
            <a:spLocks noGrp="1"/>
          </p:cNvSpPr>
          <p:nvPr>
            <p:ph type="sldNum" sz="quarter" idx="4"/>
          </p:nvPr>
        </p:nvSpPr>
        <p:spPr>
          <a:xfrm>
            <a:off x="2039654" y="5584370"/>
            <a:ext cx="1121343" cy="1273629"/>
          </a:xfrm>
        </p:spPr>
        <p:txBody>
          <a:bodyPr/>
          <a:lstStyle/>
          <a:p>
            <a:fld id="{D57F1E4F-1CFF-5643-939E-02111984F565}" type="slidenum">
              <a:rPr lang="en-US" smtClean="0"/>
              <a:pPr/>
              <a:t>26</a:t>
            </a:fld>
            <a:endParaRPr lang="en-US" dirty="0"/>
          </a:p>
        </p:txBody>
      </p:sp>
      <p:sp>
        <p:nvSpPr>
          <p:cNvPr id="9" name="Rectangle 8">
            <a:extLst>
              <a:ext uri="{FF2B5EF4-FFF2-40B4-BE49-F238E27FC236}">
                <a16:creationId xmlns:a16="http://schemas.microsoft.com/office/drawing/2014/main" id="{C947BB3E-5EF2-AD96-3D7C-C7BE3B599C5E}"/>
              </a:ext>
            </a:extLst>
          </p:cNvPr>
          <p:cNvSpPr/>
          <p:nvPr/>
        </p:nvSpPr>
        <p:spPr>
          <a:xfrm>
            <a:off x="3510952" y="3623093"/>
            <a:ext cx="612474" cy="25016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14" name="Picture 13">
            <a:extLst>
              <a:ext uri="{FF2B5EF4-FFF2-40B4-BE49-F238E27FC236}">
                <a16:creationId xmlns:a16="http://schemas.microsoft.com/office/drawing/2014/main" id="{B3199C5D-C804-83C5-DBAD-0B89D80DFD5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01888594"/>
      </p:ext>
    </p:extLst>
  </p:cSld>
  <p:clrMapOvr>
    <a:masterClrMapping/>
  </p:clrMapOvr>
  <mc:AlternateContent xmlns:mc="http://schemas.openxmlformats.org/markup-compatibility/2006" xmlns:p14="http://schemas.microsoft.com/office/powerpoint/2010/main">
    <mc:Choice Requires="p14">
      <p:transition spd="slow" p14:dur="2000" advTm="6048"/>
    </mc:Choice>
    <mc:Fallback xmlns="">
      <p:transition spd="slow" advTm="604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F351D-BA00-F4FB-3EA5-E390AC38D0E5}"/>
              </a:ext>
            </a:extLst>
          </p:cNvPr>
          <p:cNvSpPr>
            <a:spLocks noGrp="1"/>
          </p:cNvSpPr>
          <p:nvPr>
            <p:ph type="title"/>
          </p:nvPr>
        </p:nvSpPr>
        <p:spPr/>
        <p:txBody>
          <a:bodyPr/>
          <a:lstStyle/>
          <a:p>
            <a:r>
              <a:rPr lang="en-US" dirty="0"/>
              <a:t>market comparison</a:t>
            </a:r>
          </a:p>
        </p:txBody>
      </p:sp>
      <p:sp>
        <p:nvSpPr>
          <p:cNvPr id="3" name="Text Placeholder 2">
            <a:extLst>
              <a:ext uri="{FF2B5EF4-FFF2-40B4-BE49-F238E27FC236}">
                <a16:creationId xmlns:a16="http://schemas.microsoft.com/office/drawing/2014/main" id="{4069FF3E-52A6-3CC5-E688-E909DC93E53E}"/>
              </a:ext>
            </a:extLst>
          </p:cNvPr>
          <p:cNvSpPr>
            <a:spLocks noGrp="1"/>
          </p:cNvSpPr>
          <p:nvPr>
            <p:ph type="body" sz="quarter" idx="12"/>
          </p:nvPr>
        </p:nvSpPr>
        <p:spPr/>
        <p:txBody>
          <a:bodyPr/>
          <a:lstStyle/>
          <a:p>
            <a:r>
              <a:rPr lang="en-US" dirty="0"/>
              <a:t>Product launch</a:t>
            </a:r>
          </a:p>
          <a:p>
            <a:pPr lvl="1"/>
            <a:r>
              <a:rPr lang="en-US" dirty="0"/>
              <a:t>Successful introduction of our </a:t>
            </a:r>
            <a:br>
              <a:rPr lang="en-US" dirty="0"/>
            </a:br>
            <a:r>
              <a:rPr lang="en-US" dirty="0"/>
              <a:t>product to market</a:t>
            </a:r>
          </a:p>
          <a:p>
            <a:r>
              <a:rPr lang="en-US" dirty="0"/>
              <a:t>10,000 user milestone</a:t>
            </a:r>
          </a:p>
          <a:p>
            <a:pPr lvl="1"/>
            <a:r>
              <a:rPr lang="en-US" dirty="0"/>
              <a:t>Substantial user base, </a:t>
            </a:r>
            <a:br>
              <a:rPr lang="en-US" dirty="0"/>
            </a:br>
            <a:r>
              <a:rPr lang="en-US" dirty="0"/>
              <a:t>indicating growing demand</a:t>
            </a:r>
          </a:p>
          <a:p>
            <a:r>
              <a:rPr lang="en-US" dirty="0"/>
              <a:t>Strategic partnership</a:t>
            </a:r>
          </a:p>
          <a:p>
            <a:pPr lvl="1"/>
            <a:r>
              <a:rPr lang="en-US" dirty="0"/>
              <a:t>Expanding market presence </a:t>
            </a:r>
            <a:br>
              <a:rPr lang="en-US" dirty="0"/>
            </a:br>
            <a:r>
              <a:rPr lang="en-US" dirty="0"/>
              <a:t>and capabilities</a:t>
            </a:r>
          </a:p>
          <a:p>
            <a:endParaRPr lang="en-US" dirty="0"/>
          </a:p>
        </p:txBody>
      </p:sp>
      <p:sp>
        <p:nvSpPr>
          <p:cNvPr id="5" name="Slide Number Placeholder 4">
            <a:extLst>
              <a:ext uri="{FF2B5EF4-FFF2-40B4-BE49-F238E27FC236}">
                <a16:creationId xmlns:a16="http://schemas.microsoft.com/office/drawing/2014/main" id="{5C3C945D-FEF8-D62A-7231-41960CFFF03F}"/>
              </a:ext>
            </a:extLst>
          </p:cNvPr>
          <p:cNvSpPr>
            <a:spLocks noGrp="1"/>
          </p:cNvSpPr>
          <p:nvPr>
            <p:ph type="sldNum" sz="quarter" idx="4"/>
          </p:nvPr>
        </p:nvSpPr>
        <p:spPr/>
        <p:txBody>
          <a:bodyPr/>
          <a:lstStyle/>
          <a:p>
            <a:fld id="{D57F1E4F-1CFF-5643-939E-02111984F565}" type="slidenum">
              <a:rPr lang="en-US" smtClean="0"/>
              <a:pPr/>
              <a:t>27</a:t>
            </a:fld>
            <a:endParaRPr lang="en-US" dirty="0"/>
          </a:p>
        </p:txBody>
      </p:sp>
      <p:graphicFrame>
        <p:nvGraphicFramePr>
          <p:cNvPr id="6" name="Table Placeholder 6">
            <a:extLst>
              <a:ext uri="{FF2B5EF4-FFF2-40B4-BE49-F238E27FC236}">
                <a16:creationId xmlns:a16="http://schemas.microsoft.com/office/drawing/2014/main" id="{D92F8064-9DA6-85B2-77C7-BEC97E96F358}"/>
              </a:ext>
            </a:extLst>
          </p:cNvPr>
          <p:cNvGraphicFramePr>
            <a:graphicFrameLocks noGrp="1"/>
          </p:cNvGraphicFramePr>
          <p:nvPr>
            <p:ph type="tbl" sz="quarter" idx="11"/>
            <p:extLst>
              <p:ext uri="{D42A27DB-BD31-4B8C-83A1-F6EECF244321}">
                <p14:modId xmlns:p14="http://schemas.microsoft.com/office/powerpoint/2010/main" val="471692847"/>
              </p:ext>
            </p:extLst>
          </p:nvPr>
        </p:nvGraphicFramePr>
        <p:xfrm>
          <a:off x="6486525" y="1270000"/>
          <a:ext cx="4422774" cy="4310290"/>
        </p:xfrm>
        <a:graphic>
          <a:graphicData uri="http://schemas.openxmlformats.org/drawingml/2006/table">
            <a:tbl>
              <a:tblPr firstRow="1" bandRow="1">
                <a:tableStyleId>{C4B1156A-380E-4F78-BDF5-A606A8083BF9}</a:tableStyleId>
              </a:tblPr>
              <a:tblGrid>
                <a:gridCol w="2211387">
                  <a:extLst>
                    <a:ext uri="{9D8B030D-6E8A-4147-A177-3AD203B41FA5}">
                      <a16:colId xmlns:a16="http://schemas.microsoft.com/office/drawing/2014/main" val="2774427370"/>
                    </a:ext>
                  </a:extLst>
                </a:gridCol>
                <a:gridCol w="2211387">
                  <a:extLst>
                    <a:ext uri="{9D8B030D-6E8A-4147-A177-3AD203B41FA5}">
                      <a16:colId xmlns:a16="http://schemas.microsoft.com/office/drawing/2014/main" val="2762224811"/>
                    </a:ext>
                  </a:extLst>
                </a:gridCol>
              </a:tblGrid>
              <a:tr h="862058">
                <a:tc>
                  <a:txBody>
                    <a:bodyPr/>
                    <a:lstStyle/>
                    <a:p>
                      <a:pPr algn="ctr"/>
                      <a:r>
                        <a:rPr lang="en-US" sz="1600" b="0" i="0" kern="1200" cap="all" spc="150" dirty="0">
                          <a:solidFill>
                            <a:prstClr val="black"/>
                          </a:solidFill>
                          <a:latin typeface="+mj-lt"/>
                          <a:ea typeface="+mn-ea"/>
                          <a:cs typeface="+mn-cs"/>
                        </a:rPr>
                        <a:t>Milestone</a:t>
                      </a:r>
                    </a:p>
                  </a:txBody>
                  <a:tcPr anchor="ctr"/>
                </a:tc>
                <a:tc>
                  <a:txBody>
                    <a:bodyPr/>
                    <a:lstStyle/>
                    <a:p>
                      <a:pPr marL="0" algn="ctr" defTabSz="457200" rtl="0" eaLnBrk="1" latinLnBrk="0" hangingPunct="1"/>
                      <a:r>
                        <a:rPr lang="en-US" sz="1600" b="0" i="0" kern="1200" cap="all" spc="150" dirty="0">
                          <a:solidFill>
                            <a:prstClr val="black"/>
                          </a:solidFill>
                          <a:latin typeface="+mj-lt"/>
                          <a:ea typeface="+mn-ea"/>
                          <a:cs typeface="+mn-cs"/>
                        </a:rPr>
                        <a:t>Quarter</a:t>
                      </a:r>
                    </a:p>
                  </a:txBody>
                  <a:tcPr anchor="ctr"/>
                </a:tc>
                <a:extLst>
                  <a:ext uri="{0D108BD9-81ED-4DB2-BD59-A6C34878D82A}">
                    <a16:rowId xmlns:a16="http://schemas.microsoft.com/office/drawing/2014/main" val="1590866489"/>
                  </a:ext>
                </a:extLst>
              </a:tr>
              <a:tr h="862058">
                <a:tc>
                  <a:txBody>
                    <a:bodyPr/>
                    <a:lstStyle/>
                    <a:p>
                      <a:pPr algn="ctr"/>
                      <a:r>
                        <a:rPr lang="en-US" dirty="0"/>
                        <a:t>Product launch</a:t>
                      </a:r>
                    </a:p>
                  </a:txBody>
                  <a:tcPr anchor="ctr"/>
                </a:tc>
                <a:tc>
                  <a:txBody>
                    <a:bodyPr/>
                    <a:lstStyle/>
                    <a:p>
                      <a:pPr algn="ctr"/>
                      <a:r>
                        <a:rPr lang="en-US" dirty="0"/>
                        <a:t>Q1</a:t>
                      </a:r>
                    </a:p>
                  </a:txBody>
                  <a:tcPr anchor="ctr"/>
                </a:tc>
                <a:extLst>
                  <a:ext uri="{0D108BD9-81ED-4DB2-BD59-A6C34878D82A}">
                    <a16:rowId xmlns:a16="http://schemas.microsoft.com/office/drawing/2014/main" val="107648776"/>
                  </a:ext>
                </a:extLst>
              </a:tr>
              <a:tr h="862058">
                <a:tc>
                  <a:txBody>
                    <a:bodyPr/>
                    <a:lstStyle/>
                    <a:p>
                      <a:pPr algn="ctr"/>
                      <a:r>
                        <a:rPr lang="en-US" dirty="0"/>
                        <a:t>10,000 user milestone</a:t>
                      </a:r>
                    </a:p>
                  </a:txBody>
                  <a:tcPr anchor="ctr"/>
                </a:tc>
                <a:tc>
                  <a:txBody>
                    <a:bodyPr/>
                    <a:lstStyle/>
                    <a:p>
                      <a:pPr algn="ctr"/>
                      <a:r>
                        <a:rPr lang="en-US" dirty="0"/>
                        <a:t>Q2</a:t>
                      </a:r>
                    </a:p>
                  </a:txBody>
                  <a:tcPr anchor="ctr"/>
                </a:tc>
                <a:extLst>
                  <a:ext uri="{0D108BD9-81ED-4DB2-BD59-A6C34878D82A}">
                    <a16:rowId xmlns:a16="http://schemas.microsoft.com/office/drawing/2014/main" val="2597505222"/>
                  </a:ext>
                </a:extLst>
              </a:tr>
              <a:tr h="862058">
                <a:tc>
                  <a:txBody>
                    <a:bodyPr/>
                    <a:lstStyle/>
                    <a:p>
                      <a:pPr algn="ctr"/>
                      <a:r>
                        <a:rPr lang="en-US" dirty="0"/>
                        <a:t>Strategic partnership</a:t>
                      </a:r>
                    </a:p>
                  </a:txBody>
                  <a:tcPr anchor="ctr"/>
                </a:tc>
                <a:tc>
                  <a:txBody>
                    <a:bodyPr/>
                    <a:lstStyle/>
                    <a:p>
                      <a:pPr algn="ctr"/>
                      <a:r>
                        <a:rPr lang="en-US" dirty="0"/>
                        <a:t>Q3</a:t>
                      </a:r>
                    </a:p>
                  </a:txBody>
                  <a:tcPr anchor="ctr"/>
                </a:tc>
                <a:extLst>
                  <a:ext uri="{0D108BD9-81ED-4DB2-BD59-A6C34878D82A}">
                    <a16:rowId xmlns:a16="http://schemas.microsoft.com/office/drawing/2014/main" val="2850218300"/>
                  </a:ext>
                </a:extLst>
              </a:tr>
              <a:tr h="862058">
                <a:tc>
                  <a:txBody>
                    <a:bodyPr/>
                    <a:lstStyle/>
                    <a:p>
                      <a:pPr lvl="0" algn="ctr">
                        <a:buNone/>
                      </a:pPr>
                      <a:r>
                        <a:rPr lang="en-US" dirty="0"/>
                        <a:t>Campaign launch</a:t>
                      </a:r>
                    </a:p>
                  </a:txBody>
                  <a:tcPr anchor="ctr"/>
                </a:tc>
                <a:tc>
                  <a:txBody>
                    <a:bodyPr/>
                    <a:lstStyle/>
                    <a:p>
                      <a:pPr algn="ctr"/>
                      <a:r>
                        <a:rPr lang="en-US" dirty="0"/>
                        <a:t>Q4</a:t>
                      </a:r>
                    </a:p>
                  </a:txBody>
                  <a:tcPr anchor="ctr"/>
                </a:tc>
                <a:extLst>
                  <a:ext uri="{0D108BD9-81ED-4DB2-BD59-A6C34878D82A}">
                    <a16:rowId xmlns:a16="http://schemas.microsoft.com/office/drawing/2014/main" val="2285991176"/>
                  </a:ext>
                </a:extLst>
              </a:tr>
            </a:tbl>
          </a:graphicData>
        </a:graphic>
      </p:graphicFrame>
      <p:pic>
        <p:nvPicPr>
          <p:cNvPr id="7" name="Picture 6">
            <a:extLst>
              <a:ext uri="{FF2B5EF4-FFF2-40B4-BE49-F238E27FC236}">
                <a16:creationId xmlns:a16="http://schemas.microsoft.com/office/drawing/2014/main" id="{BDF5A70D-0B0F-67F9-56E1-629831B524B0}"/>
              </a:ext>
            </a:extLst>
          </p:cNvPr>
          <p:cNvPicPr>
            <a:picLocks noChangeAspect="1"/>
          </p:cNvPicPr>
          <p:nvPr/>
        </p:nvPicPr>
        <p:blipFill>
          <a:blip r:embed="rId2"/>
          <a:stretch>
            <a:fillRect/>
          </a:stretch>
        </p:blipFill>
        <p:spPr>
          <a:xfrm>
            <a:off x="0" y="26691"/>
            <a:ext cx="12239821" cy="6831309"/>
          </a:xfrm>
          <a:prstGeom prst="rect">
            <a:avLst/>
          </a:prstGeom>
        </p:spPr>
      </p:pic>
      <p:sp>
        <p:nvSpPr>
          <p:cNvPr id="9" name="TextBox 8">
            <a:extLst>
              <a:ext uri="{FF2B5EF4-FFF2-40B4-BE49-F238E27FC236}">
                <a16:creationId xmlns:a16="http://schemas.microsoft.com/office/drawing/2014/main" id="{C57037D4-DD65-AA3B-541B-A775E53BDD7F}"/>
              </a:ext>
            </a:extLst>
          </p:cNvPr>
          <p:cNvSpPr txBox="1"/>
          <p:nvPr/>
        </p:nvSpPr>
        <p:spPr>
          <a:xfrm rot="16200000">
            <a:off x="-1262814" y="1234803"/>
            <a:ext cx="2992368" cy="246221"/>
          </a:xfrm>
          <a:prstGeom prst="rect">
            <a:avLst/>
          </a:prstGeom>
          <a:noFill/>
        </p:spPr>
        <p:txBody>
          <a:bodyPr wrap="square" rtlCol="0">
            <a:spAutoFit/>
          </a:bodyPr>
          <a:lstStyle/>
          <a:p>
            <a:r>
              <a:rPr lang="en-US" sz="1000" dirty="0">
                <a:latin typeface="Arial Black" panose="020B0A04020102020204" pitchFamily="34" charset="0"/>
              </a:rPr>
              <a:t>DEMOGRAPHIC</a:t>
            </a:r>
          </a:p>
        </p:txBody>
      </p:sp>
      <p:sp>
        <p:nvSpPr>
          <p:cNvPr id="10" name="TextBox 9">
            <a:extLst>
              <a:ext uri="{FF2B5EF4-FFF2-40B4-BE49-F238E27FC236}">
                <a16:creationId xmlns:a16="http://schemas.microsoft.com/office/drawing/2014/main" id="{002B33DC-8465-9133-1D60-5D5E67D7FF1B}"/>
              </a:ext>
            </a:extLst>
          </p:cNvPr>
          <p:cNvSpPr txBox="1"/>
          <p:nvPr/>
        </p:nvSpPr>
        <p:spPr>
          <a:xfrm>
            <a:off x="3816487" y="3425145"/>
            <a:ext cx="2679031" cy="261610"/>
          </a:xfrm>
          <a:prstGeom prst="rect">
            <a:avLst/>
          </a:prstGeom>
          <a:noFill/>
        </p:spPr>
        <p:txBody>
          <a:bodyPr wrap="square" rtlCol="0">
            <a:spAutoFit/>
          </a:bodyPr>
          <a:lstStyle/>
          <a:p>
            <a:r>
              <a:rPr lang="en-US" sz="1050" dirty="0">
                <a:latin typeface="Arial Black" panose="020B0A04020102020204" pitchFamily="34" charset="0"/>
              </a:rPr>
              <a:t>ACCOUNT </a:t>
            </a:r>
            <a:r>
              <a:rPr lang="en-US" sz="1000" dirty="0">
                <a:latin typeface="Arial Black" panose="020B0A04020102020204" pitchFamily="34" charset="0"/>
              </a:rPr>
              <a:t>INFO</a:t>
            </a:r>
            <a:endParaRPr lang="en-US" sz="1050" dirty="0">
              <a:latin typeface="Arial Black" panose="020B0A04020102020204" pitchFamily="34" charset="0"/>
            </a:endParaRPr>
          </a:p>
        </p:txBody>
      </p:sp>
      <p:sp>
        <p:nvSpPr>
          <p:cNvPr id="11" name="TextBox 10">
            <a:extLst>
              <a:ext uri="{FF2B5EF4-FFF2-40B4-BE49-F238E27FC236}">
                <a16:creationId xmlns:a16="http://schemas.microsoft.com/office/drawing/2014/main" id="{4331DDD5-B0E1-3BC9-0680-4E05FC9C1491}"/>
              </a:ext>
            </a:extLst>
          </p:cNvPr>
          <p:cNvSpPr txBox="1"/>
          <p:nvPr/>
        </p:nvSpPr>
        <p:spPr>
          <a:xfrm>
            <a:off x="7538565" y="1438682"/>
            <a:ext cx="2318694" cy="246221"/>
          </a:xfrm>
          <a:prstGeom prst="rect">
            <a:avLst/>
          </a:prstGeom>
          <a:noFill/>
        </p:spPr>
        <p:txBody>
          <a:bodyPr wrap="square" rtlCol="0">
            <a:spAutoFit/>
          </a:bodyPr>
          <a:lstStyle/>
          <a:p>
            <a:r>
              <a:rPr lang="en-US" sz="1000" dirty="0">
                <a:latin typeface="Arial Black" panose="020B0A04020102020204" pitchFamily="34" charset="0"/>
              </a:rPr>
              <a:t>GEOGRAPHIC</a:t>
            </a:r>
            <a:endParaRPr lang="en-US" sz="1600" dirty="0">
              <a:latin typeface="Arial Black" panose="020B0A04020102020204" pitchFamily="34" charset="0"/>
            </a:endParaRPr>
          </a:p>
        </p:txBody>
      </p:sp>
      <p:sp>
        <p:nvSpPr>
          <p:cNvPr id="12" name="TextBox 11">
            <a:extLst>
              <a:ext uri="{FF2B5EF4-FFF2-40B4-BE49-F238E27FC236}">
                <a16:creationId xmlns:a16="http://schemas.microsoft.com/office/drawing/2014/main" id="{E77CA326-0998-A8C3-CD2E-1F3E12875108}"/>
              </a:ext>
            </a:extLst>
          </p:cNvPr>
          <p:cNvSpPr txBox="1"/>
          <p:nvPr/>
        </p:nvSpPr>
        <p:spPr>
          <a:xfrm>
            <a:off x="7389790" y="3703210"/>
            <a:ext cx="1874827" cy="246221"/>
          </a:xfrm>
          <a:prstGeom prst="rect">
            <a:avLst/>
          </a:prstGeom>
          <a:noFill/>
        </p:spPr>
        <p:txBody>
          <a:bodyPr wrap="square" rtlCol="0">
            <a:spAutoFit/>
          </a:bodyPr>
          <a:lstStyle/>
          <a:p>
            <a:r>
              <a:rPr lang="en-US" sz="1000" dirty="0">
                <a:latin typeface="Arial Black" panose="020B0A04020102020204" pitchFamily="34" charset="0"/>
              </a:rPr>
              <a:t>CHURN </a:t>
            </a:r>
            <a:r>
              <a:rPr lang="en-US" sz="900" dirty="0">
                <a:latin typeface="Arial Black" panose="020B0A04020102020204" pitchFamily="34" charset="0"/>
              </a:rPr>
              <a:t>DISTRIBUTION</a:t>
            </a:r>
            <a:endParaRPr lang="en-US" sz="1050" dirty="0">
              <a:latin typeface="Arial Black" panose="020B0A04020102020204" pitchFamily="34" charset="0"/>
            </a:endParaRPr>
          </a:p>
        </p:txBody>
      </p:sp>
      <p:sp>
        <p:nvSpPr>
          <p:cNvPr id="13" name="TextBox 12">
            <a:extLst>
              <a:ext uri="{FF2B5EF4-FFF2-40B4-BE49-F238E27FC236}">
                <a16:creationId xmlns:a16="http://schemas.microsoft.com/office/drawing/2014/main" id="{A2100580-176D-F16F-8539-6114222B9577}"/>
              </a:ext>
            </a:extLst>
          </p:cNvPr>
          <p:cNvSpPr txBox="1"/>
          <p:nvPr/>
        </p:nvSpPr>
        <p:spPr>
          <a:xfrm>
            <a:off x="10256771" y="1438682"/>
            <a:ext cx="2679031" cy="261610"/>
          </a:xfrm>
          <a:prstGeom prst="rect">
            <a:avLst/>
          </a:prstGeom>
          <a:noFill/>
        </p:spPr>
        <p:txBody>
          <a:bodyPr wrap="square" rtlCol="0">
            <a:spAutoFit/>
          </a:bodyPr>
          <a:lstStyle/>
          <a:p>
            <a:r>
              <a:rPr lang="en-US" sz="1050" dirty="0">
                <a:latin typeface="Arial Black" panose="020B0A04020102020204" pitchFamily="34" charset="0"/>
              </a:rPr>
              <a:t>SERVICES USED</a:t>
            </a:r>
          </a:p>
        </p:txBody>
      </p:sp>
    </p:spTree>
    <p:extLst>
      <p:ext uri="{BB962C8B-B14F-4D97-AF65-F5344CB8AC3E}">
        <p14:creationId xmlns:p14="http://schemas.microsoft.com/office/powerpoint/2010/main" val="84092397"/>
      </p:ext>
    </p:extLst>
  </p:cSld>
  <p:clrMapOvr>
    <a:masterClrMapping/>
  </p:clrMapOvr>
  <mc:AlternateContent xmlns:mc="http://schemas.openxmlformats.org/markup-compatibility/2006" xmlns:p14="http://schemas.microsoft.com/office/powerpoint/2010/main">
    <mc:Choice Requires="p14">
      <p:transition spd="slow" p14:dur="2000" advTm="12044"/>
    </mc:Choice>
    <mc:Fallback xmlns="">
      <p:transition spd="slow" advTm="1204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1502229" y="1273628"/>
            <a:ext cx="4196442" cy="4310742"/>
          </a:xfrm>
        </p:spPr>
        <p:txBody>
          <a:bodyPr/>
          <a:lstStyle/>
          <a:p>
            <a:r>
              <a:rPr lang="en-US" dirty="0"/>
              <a:t>thank you</a:t>
            </a:r>
          </a:p>
        </p:txBody>
      </p:sp>
      <p:sp>
        <p:nvSpPr>
          <p:cNvPr id="25" name="Content Placeholder 24">
            <a:extLst>
              <a:ext uri="{FF2B5EF4-FFF2-40B4-BE49-F238E27FC236}">
                <a16:creationId xmlns:a16="http://schemas.microsoft.com/office/drawing/2014/main" id="{5A72B705-1AD0-69E4-A6E2-D65325D14845}"/>
              </a:ext>
            </a:extLst>
          </p:cNvPr>
          <p:cNvSpPr>
            <a:spLocks noGrp="1"/>
          </p:cNvSpPr>
          <p:nvPr>
            <p:ph sz="half" idx="13"/>
          </p:nvPr>
        </p:nvSpPr>
        <p:spPr>
          <a:xfrm>
            <a:off x="6213382" y="1695450"/>
            <a:ext cx="4196442" cy="3467100"/>
          </a:xfrm>
        </p:spPr>
        <p:txBody>
          <a:bodyPr/>
          <a:lstStyle/>
          <a:p>
            <a:endParaRPr lang="en-US" dirty="0"/>
          </a:p>
          <a:p>
            <a:endParaRPr lang="en-US" dirty="0"/>
          </a:p>
          <a:p>
            <a:r>
              <a:rPr lang="en-US" dirty="0"/>
              <a:t>Aditya gochhikar</a:t>
            </a:r>
          </a:p>
          <a:p>
            <a:endParaRPr lang="en-US" dirty="0"/>
          </a:p>
          <a:p>
            <a:endParaRPr lang="en-US" dirty="0"/>
          </a:p>
        </p:txBody>
      </p:sp>
      <p:sp>
        <p:nvSpPr>
          <p:cNvPr id="5" name="Slide Number Placeholder 4">
            <a:extLst>
              <a:ext uri="{FF2B5EF4-FFF2-40B4-BE49-F238E27FC236}">
                <a16:creationId xmlns:a16="http://schemas.microsoft.com/office/drawing/2014/main" id="{9F7CE989-D71D-33BC-6D9D-FA453147A46D}"/>
              </a:ext>
            </a:extLst>
          </p:cNvPr>
          <p:cNvSpPr>
            <a:spLocks noGrp="1"/>
          </p:cNvSpPr>
          <p:nvPr>
            <p:ph type="sldNum" sz="quarter" idx="4"/>
          </p:nvPr>
        </p:nvSpPr>
        <p:spPr>
          <a:xfrm>
            <a:off x="5535329" y="5584370"/>
            <a:ext cx="1121343" cy="1273629"/>
          </a:xfrm>
        </p:spPr>
        <p:txBody>
          <a:bodyPr/>
          <a:lstStyle/>
          <a:p>
            <a:fld id="{D57F1E4F-1CFF-5643-939E-02111984F565}" type="slidenum">
              <a:rPr lang="en-US" smtClean="0"/>
              <a:pPr/>
              <a:t>28</a:t>
            </a:fld>
            <a:endParaRPr lang="en-US" dirty="0"/>
          </a:p>
        </p:txBody>
      </p:sp>
    </p:spTree>
    <p:extLst>
      <p:ext uri="{BB962C8B-B14F-4D97-AF65-F5344CB8AC3E}">
        <p14:creationId xmlns:p14="http://schemas.microsoft.com/office/powerpoint/2010/main" val="3103683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31D2F-9D45-4C5F-E0CD-056E3CFE51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EF8D29-1C6A-5A31-435D-5667672B3783}"/>
              </a:ext>
            </a:extLst>
          </p:cNvPr>
          <p:cNvSpPr>
            <a:spLocks noGrp="1"/>
          </p:cNvSpPr>
          <p:nvPr>
            <p:ph type="title"/>
          </p:nvPr>
        </p:nvSpPr>
        <p:spPr>
          <a:xfrm>
            <a:off x="1281793" y="502550"/>
            <a:ext cx="9628412" cy="2208362"/>
          </a:xfrm>
        </p:spPr>
        <p:txBody>
          <a:bodyPr/>
          <a:lstStyle/>
          <a:p>
            <a:r>
              <a:rPr lang="en-US" dirty="0"/>
              <a:t>Introduction to Churn Analysis</a:t>
            </a:r>
            <a:br>
              <a:rPr lang="en-US" b="0" i="0" dirty="0">
                <a:solidFill>
                  <a:srgbClr val="0A083B"/>
                </a:solidFill>
                <a:effectLst/>
                <a:latin typeface="Poppins" panose="00000500000000000000" pitchFamily="2" charset="0"/>
              </a:rPr>
            </a:br>
            <a:endParaRPr lang="en-US" dirty="0"/>
          </a:p>
        </p:txBody>
      </p:sp>
      <p:sp>
        <p:nvSpPr>
          <p:cNvPr id="9" name="Slide Number Placeholder 8">
            <a:extLst>
              <a:ext uri="{FF2B5EF4-FFF2-40B4-BE49-F238E27FC236}">
                <a16:creationId xmlns:a16="http://schemas.microsoft.com/office/drawing/2014/main" id="{DEA5A55E-1334-793E-BCD9-633280ACB138}"/>
              </a:ext>
            </a:extLst>
          </p:cNvPr>
          <p:cNvSpPr>
            <a:spLocks noGrp="1"/>
          </p:cNvSpPr>
          <p:nvPr>
            <p:ph type="sldNum" sz="quarter" idx="4"/>
          </p:nvPr>
        </p:nvSpPr>
        <p:spPr>
          <a:xfrm>
            <a:off x="5535329" y="5584370"/>
            <a:ext cx="1121343" cy="1273629"/>
          </a:xfrm>
        </p:spPr>
        <p:txBody>
          <a:bodyPr/>
          <a:lstStyle/>
          <a:p>
            <a:fld id="{D57F1E4F-1CFF-5643-939E-02111984F565}" type="slidenum">
              <a:rPr lang="en-US" smtClean="0"/>
              <a:pPr/>
              <a:t>3</a:t>
            </a:fld>
            <a:endParaRPr lang="en-US" dirty="0"/>
          </a:p>
        </p:txBody>
      </p:sp>
      <p:sp>
        <p:nvSpPr>
          <p:cNvPr id="11" name="TextBox 10">
            <a:extLst>
              <a:ext uri="{FF2B5EF4-FFF2-40B4-BE49-F238E27FC236}">
                <a16:creationId xmlns:a16="http://schemas.microsoft.com/office/drawing/2014/main" id="{F49338E0-C96B-9882-8F47-ED716F8D1385}"/>
              </a:ext>
            </a:extLst>
          </p:cNvPr>
          <p:cNvSpPr txBox="1"/>
          <p:nvPr/>
        </p:nvSpPr>
        <p:spPr>
          <a:xfrm>
            <a:off x="417095" y="1614052"/>
            <a:ext cx="11630526" cy="2308324"/>
          </a:xfrm>
          <a:prstGeom prst="rect">
            <a:avLst/>
          </a:prstGeom>
          <a:noFill/>
        </p:spPr>
        <p:txBody>
          <a:bodyPr wrap="square">
            <a:spAutoFit/>
          </a:bodyPr>
          <a:lstStyle/>
          <a:p>
            <a:pPr algn="l"/>
            <a:r>
              <a:rPr lang="en-US" b="0" i="0" dirty="0">
                <a:solidFill>
                  <a:srgbClr val="0A083B"/>
                </a:solidFill>
                <a:effectLst/>
                <a:latin typeface="Poppins" panose="00000500000000000000" pitchFamily="2" charset="0"/>
              </a:rPr>
              <a:t>In today’s competitive business environment, retaining customers is crucial for long-term success. Churn analysis is a key technique used to understand and reduce this customer attrition. It involves examining customer data to identify patterns and reasons behind customer departures. By using advanced data analytics and machine learning, businesses can predict which customers are at risk of leaving and understand the factors driving their decisions. This knowledge allows companies to take proactive steps to improve customer satisfaction and loyalty.</a:t>
            </a:r>
          </a:p>
          <a:p>
            <a:br>
              <a:rPr lang="en-US" dirty="0"/>
            </a:br>
            <a:endParaRPr lang="en-US" dirty="0"/>
          </a:p>
        </p:txBody>
      </p:sp>
      <p:sp>
        <p:nvSpPr>
          <p:cNvPr id="13" name="TextBox 12">
            <a:extLst>
              <a:ext uri="{FF2B5EF4-FFF2-40B4-BE49-F238E27FC236}">
                <a16:creationId xmlns:a16="http://schemas.microsoft.com/office/drawing/2014/main" id="{680DED72-8802-8A8F-39E5-0CA764FDBC00}"/>
              </a:ext>
            </a:extLst>
          </p:cNvPr>
          <p:cNvSpPr txBox="1"/>
          <p:nvPr/>
        </p:nvSpPr>
        <p:spPr>
          <a:xfrm>
            <a:off x="417094" y="3602717"/>
            <a:ext cx="11630525" cy="1477328"/>
          </a:xfrm>
          <a:prstGeom prst="rect">
            <a:avLst/>
          </a:prstGeom>
          <a:noFill/>
        </p:spPr>
        <p:txBody>
          <a:bodyPr wrap="square">
            <a:spAutoFit/>
          </a:bodyPr>
          <a:lstStyle/>
          <a:p>
            <a:r>
              <a:rPr lang="en-US" b="0" i="0" dirty="0">
                <a:solidFill>
                  <a:srgbClr val="0A083B"/>
                </a:solidFill>
                <a:effectLst/>
                <a:latin typeface="Poppins" panose="00000500000000000000" pitchFamily="2" charset="0"/>
              </a:rPr>
              <a:t>Although </a:t>
            </a:r>
            <a:r>
              <a:rPr lang="en-US" b="1" i="0" dirty="0">
                <a:solidFill>
                  <a:srgbClr val="0A083B"/>
                </a:solidFill>
                <a:effectLst/>
                <a:latin typeface="Poppins" panose="00000500000000000000" pitchFamily="2" charset="0"/>
              </a:rPr>
              <a:t>this project focuses on churn analysis for a telecom firm</a:t>
            </a:r>
            <a:r>
              <a:rPr lang="en-US" b="0" i="0" dirty="0">
                <a:solidFill>
                  <a:srgbClr val="0A083B"/>
                </a:solidFill>
                <a:effectLst/>
                <a:latin typeface="Poppins" panose="00000500000000000000" pitchFamily="2" charset="0"/>
              </a:rPr>
              <a:t>, the techniques and insights are applicable across various industries. From retail and finance to healthcare and beyond, any business that values customer retention can benefit from churn analysis. We will explore the methods, tools, and best practices for reducing churn and improving customer loyalty, transforming data into actionable insights for sustained success.</a:t>
            </a:r>
            <a:endParaRPr lang="en-US" dirty="0"/>
          </a:p>
        </p:txBody>
      </p:sp>
    </p:spTree>
    <p:custDataLst>
      <p:tags r:id="rId1"/>
    </p:custDataLst>
    <p:extLst>
      <p:ext uri="{BB962C8B-B14F-4D97-AF65-F5344CB8AC3E}">
        <p14:creationId xmlns:p14="http://schemas.microsoft.com/office/powerpoint/2010/main" val="119131846"/>
      </p:ext>
    </p:extLst>
  </p:cSld>
  <p:clrMapOvr>
    <a:masterClrMapping/>
  </p:clrMapOvr>
  <mc:AlternateContent xmlns:mc="http://schemas.openxmlformats.org/markup-compatibility/2006" xmlns:p14="http://schemas.microsoft.com/office/powerpoint/2010/main">
    <mc:Choice Requires="p14">
      <p:transition spd="slow" p14:dur="2000" advTm="22157"/>
    </mc:Choice>
    <mc:Fallback xmlns="">
      <p:transition spd="slow" advTm="221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281792" y="1658639"/>
            <a:ext cx="9628415" cy="2288720"/>
          </a:xfrm>
        </p:spPr>
        <p:txBody>
          <a:bodyPr anchor="b"/>
          <a:lstStyle/>
          <a:p>
            <a:r>
              <a:rPr lang="en-US" b="1" i="0" dirty="0">
                <a:solidFill>
                  <a:srgbClr val="0A083B"/>
                </a:solidFill>
                <a:effectLst/>
                <a:latin typeface="Poppins" panose="00000500000000000000" pitchFamily="2" charset="0"/>
              </a:rPr>
              <a:t>Project Target</a:t>
            </a:r>
            <a:endParaRPr lang="en-US" dirty="0"/>
          </a:p>
        </p:txBody>
      </p:sp>
    </p:spTree>
    <p:custDataLst>
      <p:tags r:id="rId1"/>
    </p:custDataLst>
    <p:extLst>
      <p:ext uri="{BB962C8B-B14F-4D97-AF65-F5344CB8AC3E}">
        <p14:creationId xmlns:p14="http://schemas.microsoft.com/office/powerpoint/2010/main" val="535326410"/>
      </p:ext>
    </p:extLst>
  </p:cSld>
  <p:clrMapOvr>
    <a:masterClrMapping/>
  </p:clrMapOvr>
  <mc:AlternateContent xmlns:mc="http://schemas.openxmlformats.org/markup-compatibility/2006" xmlns:p14="http://schemas.microsoft.com/office/powerpoint/2010/main">
    <mc:Choice Requires="p14">
      <p:transition spd="slow" p14:dur="2000" advTm="3924"/>
    </mc:Choice>
    <mc:Fallback xmlns="">
      <p:transition spd="slow" advTm="39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432761" y="-225769"/>
            <a:ext cx="9326477" cy="1758950"/>
          </a:xfrm>
        </p:spPr>
        <p:txBody>
          <a:bodyPr/>
          <a:lstStyle/>
          <a:p>
            <a:r>
              <a:rPr lang="en-US" sz="2000" dirty="0"/>
              <a:t>Create an entire ETL process in a database &amp; a Power BI dashboard to utilize the Customer Data and achieve below goals</a:t>
            </a:r>
            <a:r>
              <a:rPr lang="en-US" sz="2800" dirty="0"/>
              <a:t>:</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1"/>
          </p:nvPr>
        </p:nvSpPr>
        <p:spPr>
          <a:xfrm>
            <a:off x="1379622" y="1282700"/>
            <a:ext cx="4450804" cy="4301670"/>
          </a:xfrm>
        </p:spPr>
        <p:txBody>
          <a:bodyPr vert="horz" lIns="91440" tIns="45720" rIns="91440" bIns="45720" rtlCol="0" anchor="t">
            <a:noAutofit/>
          </a:bodyPr>
          <a:lstStyle/>
          <a:p>
            <a:pPr marL="0" indent="0">
              <a:buNone/>
            </a:pPr>
            <a:r>
              <a:rPr lang="en-US" sz="2000" b="1" i="0" dirty="0">
                <a:solidFill>
                  <a:srgbClr val="0A083B"/>
                </a:solidFill>
                <a:effectLst/>
                <a:latin typeface="+mn-lt"/>
              </a:rPr>
              <a:t>V</a:t>
            </a:r>
            <a:r>
              <a:rPr lang="en-US" b="1" i="0" dirty="0">
                <a:solidFill>
                  <a:srgbClr val="0A083B"/>
                </a:solidFill>
                <a:effectLst/>
                <a:latin typeface="+mn-lt"/>
              </a:rPr>
              <a:t>isualize &amp; </a:t>
            </a:r>
            <a:r>
              <a:rPr lang="en-US" b="1" i="0" dirty="0" err="1">
                <a:solidFill>
                  <a:srgbClr val="0A083B"/>
                </a:solidFill>
                <a:effectLst/>
                <a:latin typeface="+mn-lt"/>
              </a:rPr>
              <a:t>Analyse</a:t>
            </a:r>
            <a:r>
              <a:rPr lang="en-US" b="1" i="0" dirty="0">
                <a:solidFill>
                  <a:srgbClr val="0A083B"/>
                </a:solidFill>
                <a:effectLst/>
                <a:latin typeface="+mn-lt"/>
              </a:rPr>
              <a:t> Customer Data at below levels</a:t>
            </a:r>
          </a:p>
          <a:p>
            <a:pPr algn="l">
              <a:buFont typeface="Arial" panose="020B0604020202020204" pitchFamily="34" charset="0"/>
              <a:buChar char="•"/>
            </a:pPr>
            <a:r>
              <a:rPr lang="en-US" sz="2000" i="0" dirty="0">
                <a:solidFill>
                  <a:srgbClr val="0A083B"/>
                </a:solidFill>
                <a:effectLst/>
                <a:latin typeface="+mn-lt"/>
              </a:rPr>
              <a:t>Demographic</a:t>
            </a:r>
          </a:p>
          <a:p>
            <a:pPr algn="l">
              <a:buFont typeface="Arial" panose="020B0604020202020204" pitchFamily="34" charset="0"/>
              <a:buChar char="•"/>
            </a:pPr>
            <a:r>
              <a:rPr lang="en-US" sz="2000" i="0" dirty="0">
                <a:solidFill>
                  <a:srgbClr val="0A083B"/>
                </a:solidFill>
                <a:effectLst/>
                <a:latin typeface="+mn-lt"/>
              </a:rPr>
              <a:t>Geographic</a:t>
            </a:r>
          </a:p>
          <a:p>
            <a:pPr algn="l">
              <a:buFont typeface="Arial" panose="020B0604020202020204" pitchFamily="34" charset="0"/>
              <a:buChar char="•"/>
            </a:pPr>
            <a:r>
              <a:rPr lang="en-US" sz="2000" i="0" dirty="0">
                <a:solidFill>
                  <a:srgbClr val="0A083B"/>
                </a:solidFill>
                <a:effectLst/>
                <a:latin typeface="+mn-lt"/>
              </a:rPr>
              <a:t>Payment &amp; Account Info</a:t>
            </a:r>
          </a:p>
          <a:p>
            <a:pPr algn="l">
              <a:buFont typeface="Arial" panose="020B0604020202020204" pitchFamily="34" charset="0"/>
              <a:buChar char="•"/>
            </a:pPr>
            <a:r>
              <a:rPr lang="en-US" sz="2000" i="0" dirty="0">
                <a:solidFill>
                  <a:srgbClr val="0A083B"/>
                </a:solidFill>
                <a:effectLst/>
                <a:latin typeface="+mn-lt"/>
              </a:rPr>
              <a:t>Services</a:t>
            </a:r>
          </a:p>
          <a:p>
            <a:pPr algn="l">
              <a:buFont typeface="Arial" panose="020B0604020202020204" pitchFamily="34" charset="0"/>
              <a:buChar char="•"/>
            </a:pPr>
            <a:r>
              <a:rPr lang="en-US" sz="2000" i="0" dirty="0">
                <a:solidFill>
                  <a:srgbClr val="0A083B"/>
                </a:solidFill>
                <a:effectLst/>
                <a:latin typeface="+mn-lt"/>
              </a:rPr>
              <a:t>Study Churner Profile &amp; Identify Areas for Implementing Marketing Campaigns</a:t>
            </a:r>
          </a:p>
          <a:p>
            <a:pPr marL="0" indent="0" algn="l">
              <a:buNone/>
            </a:pPr>
            <a:endParaRPr lang="en-US" sz="2000" i="0" dirty="0">
              <a:solidFill>
                <a:srgbClr val="0A083B"/>
              </a:solidFill>
              <a:effectLst/>
              <a:latin typeface="+mn-lt"/>
            </a:endParaRPr>
          </a:p>
          <a:p>
            <a:endParaRPr lang="en-US" dirty="0"/>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half" idx="14"/>
          </p:nvPr>
        </p:nvSpPr>
        <p:spPr>
          <a:xfrm>
            <a:off x="6354413" y="1282700"/>
            <a:ext cx="3999935" cy="4067519"/>
          </a:xfrm>
        </p:spPr>
        <p:txBody>
          <a:bodyPr vert="horz" lIns="91440" tIns="45720" rIns="91440" bIns="45720" rtlCol="0" anchor="t">
            <a:normAutofit/>
          </a:bodyPr>
          <a:lstStyle/>
          <a:p>
            <a:pPr algn="l"/>
            <a:r>
              <a:rPr lang="en-US" b="1" i="0" dirty="0">
                <a:solidFill>
                  <a:srgbClr val="0A083B"/>
                </a:solidFill>
                <a:effectLst/>
                <a:latin typeface="Poppins" panose="00000500000000000000" pitchFamily="2" charset="0"/>
              </a:rPr>
              <a:t>Metrics Required</a:t>
            </a:r>
            <a:endParaRPr lang="en-US" b="0" i="0" dirty="0">
              <a:solidFill>
                <a:srgbClr val="0A083B"/>
              </a:solidFill>
              <a:effectLst/>
              <a:latin typeface="Poppins" panose="00000500000000000000" pitchFamily="2" charset="0"/>
            </a:endParaRPr>
          </a:p>
          <a:p>
            <a:pPr algn="l">
              <a:buFont typeface="Arial" panose="020B0604020202020204" pitchFamily="34" charset="0"/>
              <a:buChar char="•"/>
            </a:pPr>
            <a:r>
              <a:rPr lang="en-US" i="0" dirty="0">
                <a:solidFill>
                  <a:srgbClr val="0A083B"/>
                </a:solidFill>
                <a:effectLst/>
                <a:latin typeface="Poppins" panose="00000500000000000000" pitchFamily="2" charset="0"/>
              </a:rPr>
              <a:t>Total Customers</a:t>
            </a:r>
          </a:p>
          <a:p>
            <a:pPr algn="l">
              <a:buFont typeface="Arial" panose="020B0604020202020204" pitchFamily="34" charset="0"/>
              <a:buChar char="•"/>
            </a:pPr>
            <a:r>
              <a:rPr lang="en-US" i="0" dirty="0">
                <a:solidFill>
                  <a:srgbClr val="0A083B"/>
                </a:solidFill>
                <a:effectLst/>
                <a:latin typeface="Poppins" panose="00000500000000000000" pitchFamily="2" charset="0"/>
              </a:rPr>
              <a:t>Total Churn &amp; Churn Rate</a:t>
            </a:r>
          </a:p>
          <a:p>
            <a:pPr algn="l">
              <a:buFont typeface="Arial" panose="020B0604020202020204" pitchFamily="34" charset="0"/>
              <a:buChar char="•"/>
            </a:pPr>
            <a:r>
              <a:rPr lang="en-US" i="0" dirty="0">
                <a:solidFill>
                  <a:srgbClr val="0A083B"/>
                </a:solidFill>
                <a:effectLst/>
                <a:latin typeface="Poppins" panose="00000500000000000000" pitchFamily="2" charset="0"/>
              </a:rPr>
              <a:t>New Joiners</a:t>
            </a:r>
          </a:p>
          <a:p>
            <a:pPr marL="0" indent="0">
              <a:buNone/>
            </a:pPr>
            <a:endParaRPr lang="en-US" dirty="0"/>
          </a:p>
        </p:txBody>
      </p:sp>
      <p:sp>
        <p:nvSpPr>
          <p:cNvPr id="9" name="Slide Number Placeholder 8">
            <a:extLst>
              <a:ext uri="{FF2B5EF4-FFF2-40B4-BE49-F238E27FC236}">
                <a16:creationId xmlns:a16="http://schemas.microsoft.com/office/drawing/2014/main" id="{A93E7DF2-59B2-3AD3-17D2-A2055DA2900D}"/>
              </a:ext>
            </a:extLst>
          </p:cNvPr>
          <p:cNvSpPr>
            <a:spLocks noGrp="1"/>
          </p:cNvSpPr>
          <p:nvPr>
            <p:ph type="sldNum" sz="quarter" idx="4"/>
          </p:nvPr>
        </p:nvSpPr>
        <p:spPr>
          <a:xfrm>
            <a:off x="5535329" y="5584370"/>
            <a:ext cx="1121343" cy="1273629"/>
          </a:xfrm>
        </p:spPr>
        <p:txBody>
          <a:bodyPr/>
          <a:lstStyle/>
          <a:p>
            <a:fld id="{D57F1E4F-1CFF-5643-939E-02111984F565}" type="slidenum">
              <a:rPr lang="en-US" smtClean="0"/>
              <a:pPr/>
              <a:t>5</a:t>
            </a:fld>
            <a:endParaRPr lang="en-US" dirty="0"/>
          </a:p>
        </p:txBody>
      </p:sp>
    </p:spTree>
    <p:custDataLst>
      <p:tags r:id="rId1"/>
    </p:custDataLst>
    <p:extLst>
      <p:ext uri="{BB962C8B-B14F-4D97-AF65-F5344CB8AC3E}">
        <p14:creationId xmlns:p14="http://schemas.microsoft.com/office/powerpoint/2010/main" val="2560776349"/>
      </p:ext>
    </p:extLst>
  </p:cSld>
  <p:clrMapOvr>
    <a:masterClrMapping/>
  </p:clrMapOvr>
  <mc:AlternateContent xmlns:mc="http://schemas.openxmlformats.org/markup-compatibility/2006" xmlns:p14="http://schemas.microsoft.com/office/powerpoint/2010/main">
    <mc:Choice Requires="p14">
      <p:transition spd="slow" p14:dur="2000" advTm="45153"/>
    </mc:Choice>
    <mc:Fallback xmlns="">
      <p:transition spd="slow" advTm="451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down)">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down)">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down)">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wipe(down)">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wipe(down)">
                                      <p:cBhvr>
                                        <p:cTn id="37" dur="500"/>
                                        <p:tgtEl>
                                          <p:spTgt spid="4">
                                            <p:txEl>
                                              <p:pRg st="5" end="5"/>
                                            </p:tx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
                                            <p:txEl>
                                              <p:pRg st="0" end="0"/>
                                            </p:txEl>
                                          </p:spTgt>
                                        </p:tgtEl>
                                        <p:attrNameLst>
                                          <p:attrName>style.visibility</p:attrName>
                                        </p:attrNameLst>
                                      </p:cBhvr>
                                      <p:to>
                                        <p:strVal val="visible"/>
                                      </p:to>
                                    </p:set>
                                    <p:animEffect transition="in" filter="wipe(down)">
                                      <p:cBhvr>
                                        <p:cTn id="40" dur="500"/>
                                        <p:tgtEl>
                                          <p:spTgt spid="5">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5">
                                            <p:txEl>
                                              <p:pRg st="1" end="1"/>
                                            </p:txEl>
                                          </p:spTgt>
                                        </p:tgtEl>
                                        <p:attrNameLst>
                                          <p:attrName>style.visibility</p:attrName>
                                        </p:attrNameLst>
                                      </p:cBhvr>
                                      <p:to>
                                        <p:strVal val="visible"/>
                                      </p:to>
                                    </p:set>
                                    <p:animEffect transition="in" filter="wipe(down)">
                                      <p:cBhvr>
                                        <p:cTn id="45" dur="500"/>
                                        <p:tgtEl>
                                          <p:spTgt spid="5">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5">
                                            <p:txEl>
                                              <p:pRg st="2" end="2"/>
                                            </p:txEl>
                                          </p:spTgt>
                                        </p:tgtEl>
                                        <p:attrNameLst>
                                          <p:attrName>style.visibility</p:attrName>
                                        </p:attrNameLst>
                                      </p:cBhvr>
                                      <p:to>
                                        <p:strVal val="visible"/>
                                      </p:to>
                                    </p:set>
                                    <p:animEffect transition="in" filter="wipe(down)">
                                      <p:cBhvr>
                                        <p:cTn id="50" dur="500"/>
                                        <p:tgtEl>
                                          <p:spTgt spid="5">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
                                            <p:txEl>
                                              <p:pRg st="3" end="3"/>
                                            </p:txEl>
                                          </p:spTgt>
                                        </p:tgtEl>
                                        <p:attrNameLst>
                                          <p:attrName>style.visibility</p:attrName>
                                        </p:attrNameLst>
                                      </p:cBhvr>
                                      <p:to>
                                        <p:strVal val="visible"/>
                                      </p:to>
                                    </p:set>
                                    <p:animEffect transition="in" filter="wipe(down)">
                                      <p:cBhvr>
                                        <p:cTn id="55"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EE2C7-F843-C821-45E1-5CCB99D9B1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8B8CA4-9B47-A0C4-81A6-C9432E341CB4}"/>
              </a:ext>
            </a:extLst>
          </p:cNvPr>
          <p:cNvSpPr>
            <a:spLocks noGrp="1"/>
          </p:cNvSpPr>
          <p:nvPr>
            <p:ph type="title"/>
          </p:nvPr>
        </p:nvSpPr>
        <p:spPr>
          <a:xfrm>
            <a:off x="1281792" y="1618570"/>
            <a:ext cx="9628415" cy="3620860"/>
          </a:xfrm>
        </p:spPr>
        <p:txBody>
          <a:bodyPr anchor="b"/>
          <a:lstStyle/>
          <a:p>
            <a:r>
              <a:rPr lang="en-US" dirty="0">
                <a:solidFill>
                  <a:srgbClr val="0A083B"/>
                </a:solidFill>
                <a:latin typeface="Poppins" panose="00000500000000000000" pitchFamily="2" charset="0"/>
              </a:rPr>
              <a:t>ETL process</a:t>
            </a:r>
            <a:br>
              <a:rPr lang="en-US" dirty="0">
                <a:solidFill>
                  <a:srgbClr val="0A083B"/>
                </a:solidFill>
                <a:latin typeface="Poppins" panose="00000500000000000000" pitchFamily="2" charset="0"/>
              </a:rPr>
            </a:br>
            <a:r>
              <a:rPr lang="en-US" b="0" dirty="0">
                <a:solidFill>
                  <a:srgbClr val="0A083B"/>
                </a:solidFill>
                <a:latin typeface="Poppins" panose="00000500000000000000" pitchFamily="2" charset="0"/>
              </a:rPr>
              <a:t>(</a:t>
            </a:r>
            <a:r>
              <a:rPr lang="en-US" b="0" i="0" dirty="0">
                <a:solidFill>
                  <a:srgbClr val="001D35"/>
                </a:solidFill>
                <a:effectLst/>
                <a:latin typeface="Google Sans"/>
              </a:rPr>
              <a:t>extract, transform, and load)</a:t>
            </a:r>
            <a:br>
              <a:rPr lang="en-US" i="0" dirty="0">
                <a:solidFill>
                  <a:srgbClr val="0A083B"/>
                </a:solidFill>
                <a:effectLst/>
                <a:latin typeface="Poppins" panose="00000500000000000000" pitchFamily="2" charset="0"/>
              </a:rPr>
            </a:br>
            <a:r>
              <a:rPr lang="en-US" dirty="0">
                <a:solidFill>
                  <a:srgbClr val="0A083B"/>
                </a:solidFill>
                <a:latin typeface="Poppins" panose="00000500000000000000" pitchFamily="2" charset="0"/>
              </a:rPr>
              <a:t> </a:t>
            </a:r>
            <a:br>
              <a:rPr lang="en-US" dirty="0"/>
            </a:br>
            <a:endParaRPr lang="en-US" dirty="0"/>
          </a:p>
        </p:txBody>
      </p:sp>
    </p:spTree>
    <p:custDataLst>
      <p:tags r:id="rId1"/>
    </p:custDataLst>
    <p:extLst>
      <p:ext uri="{BB962C8B-B14F-4D97-AF65-F5344CB8AC3E}">
        <p14:creationId xmlns:p14="http://schemas.microsoft.com/office/powerpoint/2010/main" val="3019236711"/>
      </p:ext>
    </p:extLst>
  </p:cSld>
  <p:clrMapOvr>
    <a:masterClrMapping/>
  </p:clrMapOvr>
  <mc:AlternateContent xmlns:mc="http://schemas.openxmlformats.org/markup-compatibility/2006" xmlns:p14="http://schemas.microsoft.com/office/powerpoint/2010/main">
    <mc:Choice Requires="p14">
      <p:transition spd="slow" p14:dur="2000" advTm="10634"/>
    </mc:Choice>
    <mc:Fallback xmlns="">
      <p:transition spd="slow" advTm="106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281794" y="1809750"/>
            <a:ext cx="9628412" cy="214035"/>
          </a:xfrm>
        </p:spPr>
        <p:txBody>
          <a:bodyPr anchor="ctr"/>
          <a:lstStyle/>
          <a:p>
            <a:r>
              <a:rPr lang="en-US" dirty="0"/>
              <a:t>ETL Process in SQL Server</a:t>
            </a:r>
            <a:br>
              <a:rPr lang="en-US" b="0" i="0" dirty="0">
                <a:solidFill>
                  <a:srgbClr val="0A083B"/>
                </a:solidFill>
                <a:effectLst/>
                <a:latin typeface="Poppins" panose="00000500000000000000" pitchFamily="2" charset="0"/>
              </a:rPr>
            </a:br>
            <a:endParaRPr lang="en-US" dirty="0"/>
          </a:p>
        </p:txBody>
      </p:sp>
      <p:sp>
        <p:nvSpPr>
          <p:cNvPr id="5" name="Slide Number Placeholder 4">
            <a:extLst>
              <a:ext uri="{FF2B5EF4-FFF2-40B4-BE49-F238E27FC236}">
                <a16:creationId xmlns:a16="http://schemas.microsoft.com/office/drawing/2014/main" id="{DA362A17-38D1-08CF-B3A6-538465B6F923}"/>
              </a:ext>
            </a:extLst>
          </p:cNvPr>
          <p:cNvSpPr>
            <a:spLocks noGrp="1"/>
          </p:cNvSpPr>
          <p:nvPr>
            <p:ph type="sldNum" sz="quarter" idx="4"/>
          </p:nvPr>
        </p:nvSpPr>
        <p:spPr>
          <a:xfrm>
            <a:off x="5535329" y="5584370"/>
            <a:ext cx="1121343" cy="1273629"/>
          </a:xfrm>
        </p:spPr>
        <p:txBody>
          <a:bodyPr/>
          <a:lstStyle/>
          <a:p>
            <a:fld id="{D57F1E4F-1CFF-5643-939E-02111984F565}" type="slidenum">
              <a:rPr lang="en-US" smtClean="0"/>
              <a:pPr/>
              <a:t>7</a:t>
            </a:fld>
            <a:endParaRPr lang="en-US" dirty="0"/>
          </a:p>
        </p:txBody>
      </p:sp>
      <p:sp>
        <p:nvSpPr>
          <p:cNvPr id="8" name="TextBox 7">
            <a:extLst>
              <a:ext uri="{FF2B5EF4-FFF2-40B4-BE49-F238E27FC236}">
                <a16:creationId xmlns:a16="http://schemas.microsoft.com/office/drawing/2014/main" id="{E1623DA1-E5A9-0BA0-DF00-8F2042D518A3}"/>
              </a:ext>
            </a:extLst>
          </p:cNvPr>
          <p:cNvSpPr txBox="1"/>
          <p:nvPr/>
        </p:nvSpPr>
        <p:spPr>
          <a:xfrm>
            <a:off x="0" y="2413338"/>
            <a:ext cx="12192000" cy="1200329"/>
          </a:xfrm>
          <a:prstGeom prst="rect">
            <a:avLst/>
          </a:prstGeom>
          <a:noFill/>
        </p:spPr>
        <p:txBody>
          <a:bodyPr wrap="square">
            <a:spAutoFit/>
          </a:bodyPr>
          <a:lstStyle/>
          <a:p>
            <a:r>
              <a:rPr lang="en-US" b="0" i="0" dirty="0">
                <a:solidFill>
                  <a:srgbClr val="0A083B"/>
                </a:solidFill>
                <a:effectLst/>
                <a:latin typeface="Poppins" panose="00000500000000000000" pitchFamily="2" charset="0"/>
              </a:rPr>
              <a:t>So the first step in churn analysis is to load the data from our source file. For this purpose </a:t>
            </a:r>
            <a:r>
              <a:rPr lang="en-US" dirty="0">
                <a:solidFill>
                  <a:srgbClr val="0A083B"/>
                </a:solidFill>
                <a:latin typeface="Poppins" panose="00000500000000000000" pitchFamily="2" charset="0"/>
              </a:rPr>
              <a:t>I </a:t>
            </a:r>
            <a:r>
              <a:rPr lang="en-US" b="0" i="0" dirty="0">
                <a:solidFill>
                  <a:srgbClr val="0A083B"/>
                </a:solidFill>
                <a:effectLst/>
                <a:latin typeface="Poppins" panose="00000500000000000000" pitchFamily="2" charset="0"/>
              </a:rPr>
              <a:t>will be using Microsoft SQL server because it is a widely used solution across the industry and also because a full-fledged Database System is better at handling recurring data loads and maintaining data integrity compared to an excel file.</a:t>
            </a:r>
            <a:endParaRPr lang="en-US" dirty="0"/>
          </a:p>
        </p:txBody>
      </p:sp>
      <p:sp>
        <p:nvSpPr>
          <p:cNvPr id="10" name="TextBox 9">
            <a:extLst>
              <a:ext uri="{FF2B5EF4-FFF2-40B4-BE49-F238E27FC236}">
                <a16:creationId xmlns:a16="http://schemas.microsoft.com/office/drawing/2014/main" id="{69862BCA-D395-5476-B215-B975722C16EF}"/>
              </a:ext>
            </a:extLst>
          </p:cNvPr>
          <p:cNvSpPr txBox="1"/>
          <p:nvPr/>
        </p:nvSpPr>
        <p:spPr>
          <a:xfrm>
            <a:off x="532098" y="3633888"/>
            <a:ext cx="6124574" cy="369332"/>
          </a:xfrm>
          <a:prstGeom prst="rect">
            <a:avLst/>
          </a:prstGeom>
          <a:noFill/>
        </p:spPr>
        <p:txBody>
          <a:bodyPr wrap="square">
            <a:spAutoFit/>
          </a:bodyPr>
          <a:lstStyle/>
          <a:p>
            <a:r>
              <a:rPr lang="en-US" b="1" i="0" dirty="0">
                <a:solidFill>
                  <a:srgbClr val="0A083B"/>
                </a:solidFill>
                <a:effectLst/>
                <a:latin typeface="Poppins" panose="00000500000000000000" pitchFamily="2" charset="0"/>
              </a:rPr>
              <a:t>Download SSMS</a:t>
            </a:r>
            <a:endParaRPr lang="en-US" dirty="0"/>
          </a:p>
        </p:txBody>
      </p:sp>
      <p:sp>
        <p:nvSpPr>
          <p:cNvPr id="12" name="TextBox 11">
            <a:extLst>
              <a:ext uri="{FF2B5EF4-FFF2-40B4-BE49-F238E27FC236}">
                <a16:creationId xmlns:a16="http://schemas.microsoft.com/office/drawing/2014/main" id="{9617F475-F933-E1FB-AF2D-FC89B006454E}"/>
              </a:ext>
            </a:extLst>
          </p:cNvPr>
          <p:cNvSpPr txBox="1"/>
          <p:nvPr/>
        </p:nvSpPr>
        <p:spPr>
          <a:xfrm>
            <a:off x="1281794" y="4107042"/>
            <a:ext cx="10738756" cy="923330"/>
          </a:xfrm>
          <a:prstGeom prst="rect">
            <a:avLst/>
          </a:prstGeom>
          <a:noFill/>
        </p:spPr>
        <p:txBody>
          <a:bodyPr wrap="square">
            <a:spAutoFit/>
          </a:bodyPr>
          <a:lstStyle/>
          <a:p>
            <a:r>
              <a:rPr lang="en-US" b="0" i="0" dirty="0">
                <a:solidFill>
                  <a:srgbClr val="0A083B"/>
                </a:solidFill>
                <a:effectLst/>
                <a:latin typeface="Poppins" panose="00000500000000000000" pitchFamily="2" charset="0"/>
              </a:rPr>
              <a:t>In order for us to run our </a:t>
            </a:r>
            <a:r>
              <a:rPr lang="en-US" b="0" i="0" dirty="0" err="1">
                <a:solidFill>
                  <a:srgbClr val="0A083B"/>
                </a:solidFill>
                <a:effectLst/>
                <a:latin typeface="Poppins" panose="00000500000000000000" pitchFamily="2" charset="0"/>
              </a:rPr>
              <a:t>sql</a:t>
            </a:r>
            <a:r>
              <a:rPr lang="en-US" b="0" i="0" dirty="0">
                <a:solidFill>
                  <a:srgbClr val="0A083B"/>
                </a:solidFill>
                <a:effectLst/>
                <a:latin typeface="Poppins" panose="00000500000000000000" pitchFamily="2" charset="0"/>
              </a:rPr>
              <a:t> queries Microsoft provides us with GUI interface which is known as </a:t>
            </a:r>
            <a:r>
              <a:rPr lang="en-US" b="1" i="0" dirty="0">
                <a:solidFill>
                  <a:srgbClr val="0A083B"/>
                </a:solidFill>
                <a:effectLst/>
                <a:latin typeface="Poppins" panose="00000500000000000000" pitchFamily="2" charset="0"/>
              </a:rPr>
              <a:t>SQL Server Management Studio</a:t>
            </a:r>
            <a:r>
              <a:rPr lang="en-US" b="0" i="0" dirty="0">
                <a:solidFill>
                  <a:srgbClr val="0A083B"/>
                </a:solidFill>
                <a:effectLst/>
                <a:latin typeface="Poppins" panose="00000500000000000000" pitchFamily="2" charset="0"/>
              </a:rPr>
              <a:t>. You can download the latest version from the link provided below.</a:t>
            </a:r>
            <a:endParaRPr lang="en-US" dirty="0"/>
          </a:p>
        </p:txBody>
      </p:sp>
      <p:sp>
        <p:nvSpPr>
          <p:cNvPr id="14" name="TextBox 13">
            <a:extLst>
              <a:ext uri="{FF2B5EF4-FFF2-40B4-BE49-F238E27FC236}">
                <a16:creationId xmlns:a16="http://schemas.microsoft.com/office/drawing/2014/main" id="{9FCF0281-822C-85CB-A573-6D95C9217257}"/>
              </a:ext>
            </a:extLst>
          </p:cNvPr>
          <p:cNvSpPr txBox="1"/>
          <p:nvPr/>
        </p:nvSpPr>
        <p:spPr>
          <a:xfrm>
            <a:off x="1281794" y="5167829"/>
            <a:ext cx="10491106" cy="646331"/>
          </a:xfrm>
          <a:prstGeom prst="rect">
            <a:avLst/>
          </a:prstGeom>
          <a:noFill/>
        </p:spPr>
        <p:txBody>
          <a:bodyPr wrap="square">
            <a:spAutoFit/>
          </a:bodyPr>
          <a:lstStyle/>
          <a:p>
            <a:r>
              <a:rPr lang="en-US" b="0" i="0" u="sng" dirty="0">
                <a:effectLst/>
                <a:latin typeface="Poppins" panose="00000500000000000000" pitchFamily="2" charset="0"/>
                <a:hlinkClick r:id="rId4"/>
              </a:rPr>
              <a:t>https://learn.microsoft.com/en-us/sql/ssms/download-sql-server-management-studio-ssms?view=sql-server-ver16</a:t>
            </a:r>
            <a:endParaRPr lang="en-US" dirty="0"/>
          </a:p>
        </p:txBody>
      </p:sp>
    </p:spTree>
    <p:custDataLst>
      <p:tags r:id="rId1"/>
    </p:custDataLst>
    <p:extLst>
      <p:ext uri="{BB962C8B-B14F-4D97-AF65-F5344CB8AC3E}">
        <p14:creationId xmlns:p14="http://schemas.microsoft.com/office/powerpoint/2010/main" val="4212917468"/>
      </p:ext>
    </p:extLst>
  </p:cSld>
  <p:clrMapOvr>
    <a:masterClrMapping/>
  </p:clrMapOvr>
  <mc:AlternateContent xmlns:mc="http://schemas.openxmlformats.org/markup-compatibility/2006" xmlns:p14="http://schemas.microsoft.com/office/powerpoint/2010/main">
    <mc:Choice Requires="p14">
      <p:transition spd="slow" p14:dur="2000" advTm="26401"/>
    </mc:Choice>
    <mc:Fallback xmlns="">
      <p:transition spd="slow" advTm="264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p:bldP spid="12"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erial view of city square">
            <a:extLst>
              <a:ext uri="{FF2B5EF4-FFF2-40B4-BE49-F238E27FC236}">
                <a16:creationId xmlns:a16="http://schemas.microsoft.com/office/drawing/2014/main" id="{435AC88E-1B94-A386-D4D3-EA36EAA110A7}"/>
              </a:ext>
            </a:extLst>
          </p:cNvPr>
          <p:cNvPicPr>
            <a:picLocks noGrp="1" noChangeAspect="1"/>
          </p:cNvPicPr>
          <p:nvPr>
            <p:ph type="pic" sz="quarter" idx="12"/>
          </p:nvPr>
        </p:nvPicPr>
        <p:blipFill>
          <a:blip r:embed="rId3" cstate="print">
            <a:duotone>
              <a:schemeClr val="accent3">
                <a:shade val="45000"/>
                <a:satMod val="135000"/>
              </a:schemeClr>
              <a:prstClr val="white"/>
            </a:duotone>
            <a:alphaModFix amt="50000"/>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280160" y="1273627"/>
            <a:ext cx="9631679" cy="4310743"/>
          </a:xfrm>
        </p:spPr>
        <p:txBody>
          <a:bodyPr/>
          <a:lstStyle/>
          <a:p>
            <a:r>
              <a:rPr lang="en-US" dirty="0"/>
              <a:t>market overview</a:t>
            </a:r>
          </a:p>
        </p:txBody>
      </p:sp>
      <p:pic>
        <p:nvPicPr>
          <p:cNvPr id="4" name="Picture 3">
            <a:extLst>
              <a:ext uri="{FF2B5EF4-FFF2-40B4-BE49-F238E27FC236}">
                <a16:creationId xmlns:a16="http://schemas.microsoft.com/office/drawing/2014/main" id="{2FB0E6B3-013D-5CB6-87BF-6C1980A8BA4C}"/>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46797337"/>
      </p:ext>
    </p:extLst>
  </p:cSld>
  <p:clrMapOvr>
    <a:masterClrMapping/>
  </p:clrMapOvr>
  <mc:AlternateContent xmlns:mc="http://schemas.openxmlformats.org/markup-compatibility/2006" xmlns:p14="http://schemas.microsoft.com/office/powerpoint/2010/main">
    <mc:Choice Requires="p14">
      <p:transition spd="slow" p14:dur="2000" advTm="16458"/>
    </mc:Choice>
    <mc:Fallback xmlns="">
      <p:transition spd="slow" advTm="1645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38A0B-7BE2-9B60-9351-87E0B57092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4C3E4F-02C5-5136-0144-A60EBF09CC81}"/>
              </a:ext>
            </a:extLst>
          </p:cNvPr>
          <p:cNvSpPr>
            <a:spLocks noGrp="1"/>
          </p:cNvSpPr>
          <p:nvPr>
            <p:ph type="title"/>
          </p:nvPr>
        </p:nvSpPr>
        <p:spPr>
          <a:xfrm>
            <a:off x="1281792" y="1696739"/>
            <a:ext cx="9628415" cy="2288720"/>
          </a:xfrm>
        </p:spPr>
        <p:txBody>
          <a:bodyPr anchor="b"/>
          <a:lstStyle/>
          <a:p>
            <a:r>
              <a:rPr lang="en-US" dirty="0">
                <a:solidFill>
                  <a:srgbClr val="0A083B"/>
                </a:solidFill>
                <a:latin typeface="Poppins" panose="00000500000000000000" pitchFamily="2" charset="0"/>
              </a:rPr>
              <a:t>Challenges</a:t>
            </a:r>
          </a:p>
        </p:txBody>
      </p:sp>
    </p:spTree>
    <p:custDataLst>
      <p:tags r:id="rId1"/>
    </p:custDataLst>
    <p:extLst>
      <p:ext uri="{BB962C8B-B14F-4D97-AF65-F5344CB8AC3E}">
        <p14:creationId xmlns:p14="http://schemas.microsoft.com/office/powerpoint/2010/main" val="480799503"/>
      </p:ext>
    </p:extLst>
  </p:cSld>
  <p:clrMapOvr>
    <a:masterClrMapping/>
  </p:clrMapOvr>
  <mc:AlternateContent xmlns:mc="http://schemas.openxmlformats.org/markup-compatibility/2006" xmlns:p14="http://schemas.microsoft.com/office/powerpoint/2010/main">
    <mc:Choice Requires="p14">
      <p:transition spd="slow" p14:dur="2000" advTm="3795"/>
    </mc:Choice>
    <mc:Fallback xmlns="">
      <p:transition spd="slow" advTm="37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5"/>
</p:tagLst>
</file>

<file path=ppt/tags/tag10.xml><?xml version="1.0" encoding="utf-8"?>
<p:tagLst xmlns:a="http://schemas.openxmlformats.org/drawingml/2006/main" xmlns:r="http://schemas.openxmlformats.org/officeDocument/2006/relationships" xmlns:p="http://schemas.openxmlformats.org/presentationml/2006/main">
  <p:tag name="TIMING" val="|0.3|1.4|1.5|18.6"/>
</p:tagLst>
</file>

<file path=ppt/tags/tag11.xml><?xml version="1.0" encoding="utf-8"?>
<p:tagLst xmlns:a="http://schemas.openxmlformats.org/drawingml/2006/main" xmlns:r="http://schemas.openxmlformats.org/officeDocument/2006/relationships" xmlns:p="http://schemas.openxmlformats.org/presentationml/2006/main">
  <p:tag name="TIMING" val="|0.6"/>
</p:tagLst>
</file>

<file path=ppt/tags/tag12.xml><?xml version="1.0" encoding="utf-8"?>
<p:tagLst xmlns:a="http://schemas.openxmlformats.org/drawingml/2006/main" xmlns:r="http://schemas.openxmlformats.org/officeDocument/2006/relationships" xmlns:p="http://schemas.openxmlformats.org/presentationml/2006/main">
  <p:tag name="TIMING" val="|1"/>
</p:tagLst>
</file>

<file path=ppt/tags/tag13.xml><?xml version="1.0" encoding="utf-8"?>
<p:tagLst xmlns:a="http://schemas.openxmlformats.org/drawingml/2006/main" xmlns:r="http://schemas.openxmlformats.org/officeDocument/2006/relationships" xmlns:p="http://schemas.openxmlformats.org/presentationml/2006/main">
  <p:tag name="TIMING" val="|0.5"/>
</p:tagLst>
</file>

<file path=ppt/tags/tag14.xml><?xml version="1.0" encoding="utf-8"?>
<p:tagLst xmlns:a="http://schemas.openxmlformats.org/drawingml/2006/main" xmlns:r="http://schemas.openxmlformats.org/officeDocument/2006/relationships" xmlns:p="http://schemas.openxmlformats.org/presentationml/2006/main">
  <p:tag name="TIMING" val="|0.5|1"/>
</p:tagLst>
</file>

<file path=ppt/tags/tag15.xml><?xml version="1.0" encoding="utf-8"?>
<p:tagLst xmlns:a="http://schemas.openxmlformats.org/drawingml/2006/main" xmlns:r="http://schemas.openxmlformats.org/officeDocument/2006/relationships" xmlns:p="http://schemas.openxmlformats.org/presentationml/2006/main">
  <p:tag name="TIMING" val="|0.5|0.7"/>
</p:tagLst>
</file>

<file path=ppt/tags/tag16.xml><?xml version="1.0" encoding="utf-8"?>
<p:tagLst xmlns:a="http://schemas.openxmlformats.org/drawingml/2006/main" xmlns:r="http://schemas.openxmlformats.org/officeDocument/2006/relationships" xmlns:p="http://schemas.openxmlformats.org/presentationml/2006/main">
  <p:tag name="TIMING" val="|0.4|0.7"/>
</p:tagLst>
</file>

<file path=ppt/tags/tag17.xml><?xml version="1.0" encoding="utf-8"?>
<p:tagLst xmlns:a="http://schemas.openxmlformats.org/drawingml/2006/main" xmlns:r="http://schemas.openxmlformats.org/officeDocument/2006/relationships" xmlns:p="http://schemas.openxmlformats.org/presentationml/2006/main">
  <p:tag name="TIMING" val="|2"/>
</p:tagLst>
</file>

<file path=ppt/tags/tag18.xml><?xml version="1.0" encoding="utf-8"?>
<p:tagLst xmlns:a="http://schemas.openxmlformats.org/drawingml/2006/main" xmlns:r="http://schemas.openxmlformats.org/officeDocument/2006/relationships" xmlns:p="http://schemas.openxmlformats.org/presentationml/2006/main">
  <p:tag name="TIMING" val="|0.4|4.9"/>
</p:tagLst>
</file>

<file path=ppt/tags/tag2.xml><?xml version="1.0" encoding="utf-8"?>
<p:tagLst xmlns:a="http://schemas.openxmlformats.org/drawingml/2006/main" xmlns:r="http://schemas.openxmlformats.org/officeDocument/2006/relationships" xmlns:p="http://schemas.openxmlformats.org/presentationml/2006/main">
  <p:tag name="TIMING" val="|1.6|0.6|3.1|2.6|1.6|1.9|2|1.8|2.5"/>
</p:tagLst>
</file>

<file path=ppt/tags/tag3.xml><?xml version="1.0" encoding="utf-8"?>
<p:tagLst xmlns:a="http://schemas.openxmlformats.org/drawingml/2006/main" xmlns:r="http://schemas.openxmlformats.org/officeDocument/2006/relationships" xmlns:p="http://schemas.openxmlformats.org/presentationml/2006/main">
  <p:tag name="TIMING" val="|0.9|2.6"/>
</p:tagLst>
</file>

<file path=ppt/tags/tag4.xml><?xml version="1.0" encoding="utf-8"?>
<p:tagLst xmlns:a="http://schemas.openxmlformats.org/drawingml/2006/main" xmlns:r="http://schemas.openxmlformats.org/officeDocument/2006/relationships" xmlns:p="http://schemas.openxmlformats.org/presentationml/2006/main">
  <p:tag name="TIMING" val="|1.5"/>
</p:tagLst>
</file>

<file path=ppt/tags/tag5.xml><?xml version="1.0" encoding="utf-8"?>
<p:tagLst xmlns:a="http://schemas.openxmlformats.org/drawingml/2006/main" xmlns:r="http://schemas.openxmlformats.org/officeDocument/2006/relationships" xmlns:p="http://schemas.openxmlformats.org/presentationml/2006/main">
  <p:tag name="TIMING" val="|0.3|15.3|0.5|5.4|1.3|2.5|1.6|12.3|1.1|2.4"/>
</p:tagLst>
</file>

<file path=ppt/tags/tag6.xml><?xml version="1.0" encoding="utf-8"?>
<p:tagLst xmlns:a="http://schemas.openxmlformats.org/drawingml/2006/main" xmlns:r="http://schemas.openxmlformats.org/officeDocument/2006/relationships" xmlns:p="http://schemas.openxmlformats.org/presentationml/2006/main">
  <p:tag name="TIMING" val="|0.5"/>
</p:tagLst>
</file>

<file path=ppt/tags/tag7.xml><?xml version="1.0" encoding="utf-8"?>
<p:tagLst xmlns:a="http://schemas.openxmlformats.org/drawingml/2006/main" xmlns:r="http://schemas.openxmlformats.org/officeDocument/2006/relationships" xmlns:p="http://schemas.openxmlformats.org/presentationml/2006/main">
  <p:tag name="TIMING" val="|0.5|1|14.9|0.6|0.8"/>
</p:tagLst>
</file>

<file path=ppt/tags/tag8.xml><?xml version="1.0" encoding="utf-8"?>
<p:tagLst xmlns:a="http://schemas.openxmlformats.org/drawingml/2006/main" xmlns:r="http://schemas.openxmlformats.org/officeDocument/2006/relationships" xmlns:p="http://schemas.openxmlformats.org/presentationml/2006/main">
  <p:tag name="TIMING" val="|0.5"/>
</p:tagLst>
</file>

<file path=ppt/tags/tag9.xml><?xml version="1.0" encoding="utf-8"?>
<p:tagLst xmlns:a="http://schemas.openxmlformats.org/drawingml/2006/main" xmlns:r="http://schemas.openxmlformats.org/officeDocument/2006/relationships" xmlns:p="http://schemas.openxmlformats.org/presentationml/2006/main">
  <p:tag name="TIMING" val="|0.6|10.3|1|10|1|0.7|0.7|0.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TM78148557_Win32_SL_V9" id="{FD920734-71A5-41A0-B6CB-27CE9B695CFC}" vid="{71E61A59-C36E-4689-A93D-460D2F2E9A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6AC4AB8-A945-4C34-9009-FFE8C295A506}">
  <ds:schemaRefs>
    <ds:schemaRef ds:uri="http://schemas.microsoft.com/sharepoint/v3/contenttype/forms"/>
  </ds:schemaRefs>
</ds:datastoreItem>
</file>

<file path=customXml/itemProps2.xml><?xml version="1.0" encoding="utf-8"?>
<ds:datastoreItem xmlns:ds="http://schemas.openxmlformats.org/officeDocument/2006/customXml" ds:itemID="{17325A54-5CF7-416F-8A97-35E0F39B00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87950B-7264-498B-AD2D-BDFFD8C50D3E}">
  <ds:schemaRefs>
    <ds:schemaRef ds:uri="71af3243-3dd4-4a8d-8c0d-dd76da1f02a5"/>
    <ds:schemaRef ds:uri="http://schemas.microsoft.com/sharepoint/v3"/>
    <ds:schemaRef ds:uri="http://purl.org/dc/terms/"/>
    <ds:schemaRef ds:uri="http://schemas.microsoft.com/office/2006/metadata/properties"/>
    <ds:schemaRef ds:uri="http://www.w3.org/XML/1998/namespace"/>
    <ds:schemaRef ds:uri="http://purl.org/dc/elements/1.1/"/>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230e9df3-be65-4c73-a93b-d1236ebd677e"/>
    <ds:schemaRef ds:uri="16c05727-aa75-4e4a-9b5f-8a80a1165891"/>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Viridian all-hands presentation</Template>
  <TotalTime>3522</TotalTime>
  <Words>1349</Words>
  <Application>Microsoft Office PowerPoint</Application>
  <PresentationFormat>Widescreen</PresentationFormat>
  <Paragraphs>185</Paragraphs>
  <Slides>28</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Aptos</vt:lpstr>
      <vt:lpstr>Arial</vt:lpstr>
      <vt:lpstr>Arial Black</vt:lpstr>
      <vt:lpstr>Calibri</vt:lpstr>
      <vt:lpstr>Century Gothic</vt:lpstr>
      <vt:lpstr>Google Sans</vt:lpstr>
      <vt:lpstr>Poppins</vt:lpstr>
      <vt:lpstr>Roboto</vt:lpstr>
      <vt:lpstr>Wingdings 3</vt:lpstr>
      <vt:lpstr>Ion</vt:lpstr>
      <vt:lpstr>End To End Churn Analysis Project</vt:lpstr>
      <vt:lpstr>Agenda </vt:lpstr>
      <vt:lpstr>Introduction to Churn Analysis </vt:lpstr>
      <vt:lpstr>Project Target</vt:lpstr>
      <vt:lpstr>Create an entire ETL process in a database &amp; a Power BI dashboard to utilize the Customer Data and achieve below goals:</vt:lpstr>
      <vt:lpstr>ETL process (extract, transform, and load)   </vt:lpstr>
      <vt:lpstr>ETL Process in SQL Server </vt:lpstr>
      <vt:lpstr>market overview</vt:lpstr>
      <vt:lpstr>Challenges</vt:lpstr>
      <vt:lpstr>PowerPoint Presentation</vt:lpstr>
      <vt:lpstr>Creating Database</vt:lpstr>
      <vt:lpstr>PowerPoint Presentation</vt:lpstr>
      <vt:lpstr>PowerPoint Presentation</vt:lpstr>
      <vt:lpstr>SQL</vt:lpstr>
      <vt:lpstr>PowerPoint Presentation</vt:lpstr>
      <vt:lpstr>PowerPoint Presentation</vt:lpstr>
      <vt:lpstr>PowerPoint Presentation</vt:lpstr>
      <vt:lpstr>Power BI Transform </vt:lpstr>
      <vt:lpstr>PowerPoint Presentation</vt:lpstr>
      <vt:lpstr>PowerPoint Presentation</vt:lpstr>
      <vt:lpstr>PowerPoint Presentation</vt:lpstr>
      <vt:lpstr>PowerPoint Presentation</vt:lpstr>
      <vt:lpstr>PowerPoint Presentation</vt:lpstr>
      <vt:lpstr>market comparison </vt:lpstr>
      <vt:lpstr>Power BI Visualization </vt:lpstr>
      <vt:lpstr>product  benefits</vt:lpstr>
      <vt:lpstr>market comparison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Aditya Gochhikar</dc:creator>
  <cp:lastModifiedBy>Aditya Gochhikar</cp:lastModifiedBy>
  <cp:revision>1</cp:revision>
  <dcterms:created xsi:type="dcterms:W3CDTF">2025-01-22T12:22:58Z</dcterms:created>
  <dcterms:modified xsi:type="dcterms:W3CDTF">2025-01-25T14:43:40Z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